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5"/>
    <p:sldMasterId id="214748368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Lst>
  <p:sldSz cy="5143500" cx="9144000"/>
  <p:notesSz cx="6858000" cy="9144000"/>
  <p:embeddedFontLst>
    <p:embeddedFont>
      <p:font typeface="Lato"/>
      <p:regular r:id="rId42"/>
      <p:bold r:id="rId43"/>
      <p:italic r:id="rId44"/>
      <p:boldItalic r:id="rId45"/>
    </p:embeddedFont>
    <p:embeddedFont>
      <p:font typeface="Noto Sans JP"/>
      <p:regular r:id="rId46"/>
      <p:bold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6" name="Vivian (phung.vu.kieu.khanh)"/>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68430F2-85B8-423B-B666-968A3AAB5597}">
  <a:tblStyle styleId="{968430F2-85B8-423B-B666-968A3AAB559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20" Type="http://schemas.openxmlformats.org/officeDocument/2006/relationships/slide" Target="slides/slide13.xml"/><Relationship Id="rId42" Type="http://schemas.openxmlformats.org/officeDocument/2006/relationships/font" Target="fonts/Lato-regular.fntdata"/><Relationship Id="rId41" Type="http://schemas.openxmlformats.org/officeDocument/2006/relationships/slide" Target="slides/slide34.xml"/><Relationship Id="rId22" Type="http://schemas.openxmlformats.org/officeDocument/2006/relationships/slide" Target="slides/slide15.xml"/><Relationship Id="rId44" Type="http://schemas.openxmlformats.org/officeDocument/2006/relationships/font" Target="fonts/Lato-italic.fntdata"/><Relationship Id="rId21" Type="http://schemas.openxmlformats.org/officeDocument/2006/relationships/slide" Target="slides/slide14.xml"/><Relationship Id="rId43" Type="http://schemas.openxmlformats.org/officeDocument/2006/relationships/font" Target="fonts/Lato-bold.fntdata"/><Relationship Id="rId24" Type="http://schemas.openxmlformats.org/officeDocument/2006/relationships/slide" Target="slides/slide17.xml"/><Relationship Id="rId46" Type="http://schemas.openxmlformats.org/officeDocument/2006/relationships/font" Target="fonts/NotoSansJP-regular.fntdata"/><Relationship Id="rId23" Type="http://schemas.openxmlformats.org/officeDocument/2006/relationships/slide" Target="slides/slide16.xml"/><Relationship Id="rId45"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47" Type="http://schemas.openxmlformats.org/officeDocument/2006/relationships/font" Target="fonts/NotoSansJP-bold.fntdata"/><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slide" Target="slides/slide32.xml"/><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7-14T08:25:28.652">
    <p:pos x="348" y="420"/>
    <p:text>EN) 
16. Get Template List: GET /
a. Get templates that don't have custom fields for the applicant to fill in.
b. Return information for each template, indicating whether it includes your company's stamp.
c. Return number of partners on each contract template.
17. Create Draft Contract from Template: POST /
a. 
For workflow_template_id, contract_template_id, please use an ID from the lists obtained in steps 2 and 16, respectively. 
b.
You'll need to create contracts by combining workflows that either include or exclude an imprinter, and templates that either include or exclude your company's stamp.
c.
For person_in_charge_id, please specify an ID from the list obtained in step 4.
d.
To get or update other information up to the document submission step, please use the existing APIs.</p:text>
  </p:cm>
  <p:cm authorId="0" idx="2" dt="2025-07-14T07:39:16.555">
    <p:pos x="348" y="520"/>
    <p:text>EN) 
b.Under implementation: We'll return information for each workflow indicating whether it includes an imprinter.</p:text>
  </p:cm>
  <p:cm authorId="0" idx="3" dt="2025-07-16T02:16:48.865">
    <p:pos x="348" y="620"/>
    <p:text>EN)If a contract was created by a template, user can't update its workflow or contract type using this API. If users want to change the workflow or contract type, please create a new contract by Create Draft Contract from Template API (No.17).</p:text>
  </p:cm>
  <p:cm authorId="0" idx="4" dt="2025-07-16T02:18:22.293">
    <p:pos x="348" y="720"/>
    <p:text>EN）
For contracts created from a template, users can't update the contract document by this API. 
Please use the contract which has been set on the contract template.</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25-07-14T07:42:26.959">
    <p:pos x="323" y="555"/>
    <p:text>EN) 
b. Users need to match the number of partners set in that template.</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6" dt="2025-07-14T08:25:28.652">
    <p:pos x="323" y="555"/>
    <p:text>EN) 
16. Get Template List: GET /
a. Get templates that don't have custom fields for the applicant to fill in.
b. Return information for each template, indicating whether it includes your company's stamp.
c. Return number of partners on each contract template.
17. Create Draft Contract from Template: POST /
a. 
For workflow_template_id, contract_template_id, please use an ID from the lists obtained in steps 2 and 16, respectively. 
b.
You'll need to create contracts by combining workflows that either include or exclude an imprinter, and templates that either include or exclude your company's stamp.
c.
For person_in_charge_id, please specify an ID from the list obtained in step 4.
d.
To get or update other information up to the document submission step, please use the existing APIs.</p:text>
  </p:cm>
</p:cmLst>
</file>

<file path=ppt/media/image1.jpg>
</file>

<file path=ppt/media/image10.png>
</file>

<file path=ppt/media/image14.png>
</file>

<file path=ppt/media/image16.png>
</file>

<file path=ppt/media/image17.png>
</file>

<file path=ppt/media/image19.png>
</file>

<file path=ppt/media/image20.png>
</file>

<file path=ppt/media/image21.png>
</file>

<file path=ppt/media/image4.png>
</file>

<file path=ppt/media/image6.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2b5e4b74cc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g22b5e4b74cc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733bce8fac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g3733bce8fac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ca612d640e_0_8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g2ca612d640e_0_8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3733bce8fac_0_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g3733bce8fac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733bce8fac_0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8" name="Google Shape;318;g3733bce8fac_0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733bce8fac_0_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g3733bce8fac_0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3733bce8fac_0_1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g3733bce8fac_0_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733bce8fac_0_9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3733bce8fac_0_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733bce8fac_0_10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 name="Google Shape;346;g3733bce8fac_0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733bce8fac_0_1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3" name="Google Shape;353;g3733bce8fac_0_1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3733bce8fac_0_1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g3733bce8fac_0_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2b5e4b74cc_0_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g22b5e4b74cc_0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3733bce8fac_0_1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g3733bce8fac_0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3733bce8fac_0_1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g3733bce8fac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3733bce8fac_0_1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1" name="Google Shape;381;g3733bce8fac_0_1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ca612d640e_0_8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g2ca612d640e_0_8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33be2240910_5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 name="Google Shape;395;g33be2240910_5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36db16cb10a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g36db16cb10a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ca612d640e_0_1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g2ca612d640e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2ca612d640e_0_8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4" name="Google Shape;414;g2ca612d640e_0_8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2ca612d640e_0_8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1" name="Google Shape;421;g2ca612d640e_0_8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ca612d640e_0_8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g2ca612d640e_0_8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6d7ae45581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g26d7ae45581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2ca612d640e_0_2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g2ca612d640e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ca612d640e_0_8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 name="Google Shape;441;g2ca612d640e_0_8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26e2fdaa21c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8" name="Google Shape;448;g26e2fdaa21c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2ca612d640e_0_3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g2ca612d640e_0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ca612d640e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2ca612d640e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JP"/>
              <a:t>一部の業務プロセスを改善しても新たな課題が発生する。</a:t>
            </a:r>
            <a:endParaRPr/>
          </a:p>
          <a:p>
            <a:pPr indent="0" lvl="0" marL="0" rtl="0" algn="l">
              <a:spcBef>
                <a:spcPts val="0"/>
              </a:spcBef>
              <a:spcAft>
                <a:spcPts val="0"/>
              </a:spcAft>
              <a:buNone/>
            </a:pPr>
            <a:r>
              <a:rPr lang="ja-JP"/>
              <a:t>よって我々は契約業の一連のオペレーションをひとつのサービスで対応できるものが理想的なサービスと考えており、マネーフォワード クラウド契約をリリースしました。</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6d7ae45581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g26d7ae45581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6d7ae45581_0_3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g26d7ae45581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2b5e4b74cc_0_1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g22b5e4b74cc_0_1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ca612d640e_0_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g2ca612d640e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ca612d640e_0_7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g2ca612d640e_0_7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ca612d640e_0_1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g2ca612d640e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jpg"/><Relationship Id="rId3"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 Id="rId3" Type="http://schemas.openxmlformats.org/officeDocument/2006/relationships/image" Target="../media/image10.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 Id="rId3" Type="http://schemas.openxmlformats.org/officeDocument/2006/relationships/image" Target="../media/image10.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10.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png"/><Relationship Id="rId3" Type="http://schemas.openxmlformats.org/officeDocument/2006/relationships/image" Target="../media/image1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太文字（リード文あり）">
  <p:cSld name="CUSTOM_1">
    <p:spTree>
      <p:nvGrpSpPr>
        <p:cNvPr id="6" name="Shape 6"/>
        <p:cNvGrpSpPr/>
        <p:nvPr/>
      </p:nvGrpSpPr>
      <p:grpSpPr>
        <a:xfrm>
          <a:off x="0" y="0"/>
          <a:ext cx="0" cy="0"/>
          <a:chOff x="0" y="0"/>
          <a:chExt cx="0" cy="0"/>
        </a:xfrm>
      </p:grpSpPr>
      <p:sp>
        <p:nvSpPr>
          <p:cNvPr id="7" name="Google Shape;7;p2"/>
          <p:cNvSpPr/>
          <p:nvPr/>
        </p:nvSpPr>
        <p:spPr>
          <a:xfrm>
            <a:off x="0" y="134998"/>
            <a:ext cx="162401" cy="810101"/>
          </a:xfrm>
          <a:custGeom>
            <a:rect b="b" l="l" r="r" t="t"/>
            <a:pathLst>
              <a:path extrusionOk="0" h="1080135" w="216535">
                <a:moveTo>
                  <a:pt x="216001" y="0"/>
                </a:moveTo>
                <a:lnTo>
                  <a:pt x="0" y="0"/>
                </a:lnTo>
                <a:lnTo>
                  <a:pt x="0" y="1079995"/>
                </a:lnTo>
                <a:lnTo>
                  <a:pt x="216001" y="1079995"/>
                </a:lnTo>
                <a:lnTo>
                  <a:pt x="216001"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 name="Google Shape;8;p2"/>
          <p:cNvPicPr preferRelativeResize="0"/>
          <p:nvPr/>
        </p:nvPicPr>
        <p:blipFill rotWithShape="1">
          <a:blip r:embed="rId2">
            <a:alphaModFix/>
          </a:blip>
          <a:srcRect b="0" l="0" r="0" t="0"/>
          <a:stretch/>
        </p:blipFill>
        <p:spPr>
          <a:xfrm>
            <a:off x="280350" y="4742985"/>
            <a:ext cx="1500575" cy="235900"/>
          </a:xfrm>
          <a:prstGeom prst="rect">
            <a:avLst/>
          </a:prstGeom>
          <a:noFill/>
          <a:ln>
            <a:noFill/>
          </a:ln>
        </p:spPr>
      </p:pic>
      <p:sp>
        <p:nvSpPr>
          <p:cNvPr id="9" name="Google Shape;9;p2"/>
          <p:cNvSpPr txBox="1"/>
          <p:nvPr>
            <p:ph type="title"/>
          </p:nvPr>
        </p:nvSpPr>
        <p:spPr>
          <a:xfrm>
            <a:off x="665502" y="314325"/>
            <a:ext cx="5463000" cy="41550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54AC"/>
              </a:buClr>
              <a:buSzPts val="1800"/>
              <a:buFont typeface="Meiryo"/>
              <a:buNone/>
              <a:defRPr b="1" i="0" sz="1800" u="none" cap="none" strike="noStrike">
                <a:solidFill>
                  <a:srgbClr val="0054AC"/>
                </a:solidFill>
                <a:latin typeface="Meiryo"/>
                <a:ea typeface="Meiryo"/>
                <a:cs typeface="Meiryo"/>
                <a:sym typeface="Meiryo"/>
              </a:defRPr>
            </a:lvl1pPr>
            <a:lvl2pPr lvl="1"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2pPr>
            <a:lvl3pPr lvl="2"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3pPr>
            <a:lvl4pPr lvl="3"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4pPr>
            <a:lvl5pPr lvl="4"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5pPr>
            <a:lvl6pPr lvl="5"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6pPr>
            <a:lvl7pPr lvl="6"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7pPr>
            <a:lvl8pPr lvl="7"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8pPr>
            <a:lvl9pPr lvl="8"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9pPr>
          </a:lstStyle>
          <a:p/>
        </p:txBody>
      </p:sp>
      <p:sp>
        <p:nvSpPr>
          <p:cNvPr id="10" name="Google Shape;10;p2"/>
          <p:cNvSpPr txBox="1"/>
          <p:nvPr>
            <p:ph idx="1" type="body"/>
          </p:nvPr>
        </p:nvSpPr>
        <p:spPr>
          <a:xfrm>
            <a:off x="665500" y="1051675"/>
            <a:ext cx="7812900" cy="537900"/>
          </a:xfrm>
          <a:prstGeom prst="rect">
            <a:avLst/>
          </a:prstGeom>
          <a:noFill/>
          <a:ln>
            <a:noFill/>
          </a:ln>
        </p:spPr>
        <p:txBody>
          <a:bodyPr anchorCtr="0" anchor="t" bIns="0" lIns="0" spcFirstLastPara="1" rIns="0" wrap="square" tIns="0">
            <a:noAutofit/>
          </a:bodyPr>
          <a:lstStyle>
            <a:lvl1pPr indent="-304800" lvl="0" marL="457200" marR="0" rtl="0" algn="l">
              <a:lnSpc>
                <a:spcPct val="115000"/>
              </a:lnSpc>
              <a:spcBef>
                <a:spcPts val="0"/>
              </a:spcBef>
              <a:spcAft>
                <a:spcPts val="0"/>
              </a:spcAft>
              <a:buClr>
                <a:srgbClr val="0054AC"/>
              </a:buClr>
              <a:buSzPts val="1200"/>
              <a:buFont typeface="Meiryo"/>
              <a:buChar char="●"/>
              <a:defRPr b="0" i="0" sz="1200" u="none" cap="none" strike="noStrike">
                <a:solidFill>
                  <a:srgbClr val="0054AC"/>
                </a:solidFill>
                <a:latin typeface="Meiryo"/>
                <a:ea typeface="Meiryo"/>
                <a:cs typeface="Meiryo"/>
                <a:sym typeface="Meiryo"/>
              </a:defRPr>
            </a:lvl1pPr>
            <a:lvl2pPr indent="-304800" lvl="1" marL="914400" marR="0" rtl="0" algn="l">
              <a:lnSpc>
                <a:spcPct val="115000"/>
              </a:lnSpc>
              <a:spcBef>
                <a:spcPts val="0"/>
              </a:spcBef>
              <a:spcAft>
                <a:spcPts val="0"/>
              </a:spcAft>
              <a:buClr>
                <a:srgbClr val="0054AC"/>
              </a:buClr>
              <a:buSzPts val="1200"/>
              <a:buFont typeface="Meiryo"/>
              <a:buChar char="○"/>
              <a:defRPr b="0" i="0" sz="1200" u="none" cap="none" strike="noStrike">
                <a:solidFill>
                  <a:srgbClr val="0054AC"/>
                </a:solidFill>
                <a:latin typeface="Meiryo"/>
                <a:ea typeface="Meiryo"/>
                <a:cs typeface="Meiryo"/>
                <a:sym typeface="Meiryo"/>
              </a:defRPr>
            </a:lvl2pPr>
            <a:lvl3pPr indent="-304800" lvl="2" marL="1371600" marR="0" rtl="0" algn="l">
              <a:lnSpc>
                <a:spcPct val="115000"/>
              </a:lnSpc>
              <a:spcBef>
                <a:spcPts val="0"/>
              </a:spcBef>
              <a:spcAft>
                <a:spcPts val="0"/>
              </a:spcAft>
              <a:buClr>
                <a:srgbClr val="0054AC"/>
              </a:buClr>
              <a:buSzPts val="1200"/>
              <a:buFont typeface="Meiryo"/>
              <a:buChar char="■"/>
              <a:defRPr b="0" i="0" sz="1200" u="none" cap="none" strike="noStrike">
                <a:solidFill>
                  <a:srgbClr val="0054AC"/>
                </a:solidFill>
                <a:latin typeface="Meiryo"/>
                <a:ea typeface="Meiryo"/>
                <a:cs typeface="Meiryo"/>
                <a:sym typeface="Meiryo"/>
              </a:defRPr>
            </a:lvl3pPr>
            <a:lvl4pPr indent="-304800" lvl="3" marL="1828800" marR="0" rtl="0" algn="l">
              <a:lnSpc>
                <a:spcPct val="115000"/>
              </a:lnSpc>
              <a:spcBef>
                <a:spcPts val="0"/>
              </a:spcBef>
              <a:spcAft>
                <a:spcPts val="0"/>
              </a:spcAft>
              <a:buClr>
                <a:srgbClr val="0054AC"/>
              </a:buClr>
              <a:buSzPts val="1200"/>
              <a:buFont typeface="Meiryo"/>
              <a:buChar char="●"/>
              <a:defRPr b="0" i="0" sz="1200" u="none" cap="none" strike="noStrike">
                <a:solidFill>
                  <a:srgbClr val="0054AC"/>
                </a:solidFill>
                <a:latin typeface="Meiryo"/>
                <a:ea typeface="Meiryo"/>
                <a:cs typeface="Meiryo"/>
                <a:sym typeface="Meiryo"/>
              </a:defRPr>
            </a:lvl4pPr>
            <a:lvl5pPr indent="-304800" lvl="4" marL="2286000" marR="0" rtl="0" algn="l">
              <a:lnSpc>
                <a:spcPct val="115000"/>
              </a:lnSpc>
              <a:spcBef>
                <a:spcPts val="0"/>
              </a:spcBef>
              <a:spcAft>
                <a:spcPts val="0"/>
              </a:spcAft>
              <a:buClr>
                <a:srgbClr val="0054AC"/>
              </a:buClr>
              <a:buSzPts val="1200"/>
              <a:buFont typeface="Meiryo"/>
              <a:buChar char="○"/>
              <a:defRPr b="0" i="0" sz="1200" u="none" cap="none" strike="noStrike">
                <a:solidFill>
                  <a:srgbClr val="0054AC"/>
                </a:solidFill>
                <a:latin typeface="Meiryo"/>
                <a:ea typeface="Meiryo"/>
                <a:cs typeface="Meiryo"/>
                <a:sym typeface="Meiryo"/>
              </a:defRPr>
            </a:lvl5pPr>
            <a:lvl6pPr indent="-304800" lvl="5" marL="2743200" marR="0" rtl="0" algn="l">
              <a:lnSpc>
                <a:spcPct val="115000"/>
              </a:lnSpc>
              <a:spcBef>
                <a:spcPts val="0"/>
              </a:spcBef>
              <a:spcAft>
                <a:spcPts val="0"/>
              </a:spcAft>
              <a:buClr>
                <a:srgbClr val="0054AC"/>
              </a:buClr>
              <a:buSzPts val="1200"/>
              <a:buFont typeface="Meiryo"/>
              <a:buChar char="■"/>
              <a:defRPr b="0" i="0" sz="1200" u="none" cap="none" strike="noStrike">
                <a:solidFill>
                  <a:srgbClr val="0054AC"/>
                </a:solidFill>
                <a:latin typeface="Meiryo"/>
                <a:ea typeface="Meiryo"/>
                <a:cs typeface="Meiryo"/>
                <a:sym typeface="Meiryo"/>
              </a:defRPr>
            </a:lvl6pPr>
            <a:lvl7pPr indent="-304800" lvl="6" marL="3200400" marR="0" rtl="0" algn="l">
              <a:lnSpc>
                <a:spcPct val="115000"/>
              </a:lnSpc>
              <a:spcBef>
                <a:spcPts val="0"/>
              </a:spcBef>
              <a:spcAft>
                <a:spcPts val="0"/>
              </a:spcAft>
              <a:buClr>
                <a:srgbClr val="0054AC"/>
              </a:buClr>
              <a:buSzPts val="1200"/>
              <a:buFont typeface="Meiryo"/>
              <a:buChar char="●"/>
              <a:defRPr b="0" i="0" sz="1200" u="none" cap="none" strike="noStrike">
                <a:solidFill>
                  <a:srgbClr val="0054AC"/>
                </a:solidFill>
                <a:latin typeface="Meiryo"/>
                <a:ea typeface="Meiryo"/>
                <a:cs typeface="Meiryo"/>
                <a:sym typeface="Meiryo"/>
              </a:defRPr>
            </a:lvl7pPr>
            <a:lvl8pPr indent="-304800" lvl="7" marL="3657600" marR="0" rtl="0" algn="l">
              <a:lnSpc>
                <a:spcPct val="115000"/>
              </a:lnSpc>
              <a:spcBef>
                <a:spcPts val="0"/>
              </a:spcBef>
              <a:spcAft>
                <a:spcPts val="0"/>
              </a:spcAft>
              <a:buClr>
                <a:srgbClr val="0054AC"/>
              </a:buClr>
              <a:buSzPts val="1200"/>
              <a:buFont typeface="Meiryo"/>
              <a:buChar char="○"/>
              <a:defRPr b="0" i="0" sz="1200" u="none" cap="none" strike="noStrike">
                <a:solidFill>
                  <a:srgbClr val="0054AC"/>
                </a:solidFill>
                <a:latin typeface="Meiryo"/>
                <a:ea typeface="Meiryo"/>
                <a:cs typeface="Meiryo"/>
                <a:sym typeface="Meiryo"/>
              </a:defRPr>
            </a:lvl8pPr>
            <a:lvl9pPr indent="-304800" lvl="8" marL="4114800" marR="0" rtl="0" algn="l">
              <a:lnSpc>
                <a:spcPct val="115000"/>
              </a:lnSpc>
              <a:spcBef>
                <a:spcPts val="0"/>
              </a:spcBef>
              <a:spcAft>
                <a:spcPts val="0"/>
              </a:spcAft>
              <a:buClr>
                <a:srgbClr val="0054AC"/>
              </a:buClr>
              <a:buSzPts val="1200"/>
              <a:buFont typeface="Meiryo"/>
              <a:buChar char="■"/>
              <a:defRPr b="0" i="0" sz="1200" u="none" cap="none" strike="noStrike">
                <a:solidFill>
                  <a:srgbClr val="0054AC"/>
                </a:solidFill>
                <a:latin typeface="Meiryo"/>
                <a:ea typeface="Meiryo"/>
                <a:cs typeface="Meiryo"/>
                <a:sym typeface="Meiryo"/>
              </a:defRPr>
            </a:lvl9pPr>
          </a:lstStyle>
          <a:p/>
        </p:txBody>
      </p:sp>
      <p:sp>
        <p:nvSpPr>
          <p:cNvPr id="11" name="Google Shape;11;p2"/>
          <p:cNvSpPr/>
          <p:nvPr/>
        </p:nvSpPr>
        <p:spPr>
          <a:xfrm>
            <a:off x="8630278" y="4735649"/>
            <a:ext cx="189071" cy="189071"/>
          </a:xfrm>
          <a:custGeom>
            <a:rect b="b" l="l" r="r" t="t"/>
            <a:pathLst>
              <a:path extrusionOk="0" h="252095" w="252095">
                <a:moveTo>
                  <a:pt x="251993" y="0"/>
                </a:moveTo>
                <a:lnTo>
                  <a:pt x="0" y="0"/>
                </a:lnTo>
                <a:lnTo>
                  <a:pt x="0" y="252006"/>
                </a:lnTo>
                <a:lnTo>
                  <a:pt x="251993" y="252006"/>
                </a:lnTo>
                <a:lnTo>
                  <a:pt x="251993"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1pPr>
            <a:lvl2pPr indent="0" lvl="1"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2pPr>
            <a:lvl3pPr indent="0" lvl="2"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3pPr>
            <a:lvl4pPr indent="0" lvl="3"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4pPr>
            <a:lvl5pPr indent="0" lvl="4"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5pPr>
            <a:lvl6pPr indent="0" lvl="5"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6pPr>
            <a:lvl7pPr indent="0" lvl="6"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7pPr>
            <a:lvl8pPr indent="0" lvl="7"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8pPr>
            <a:lvl9pPr indent="0" lvl="8"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9pPr>
          </a:lstStyle>
          <a:p>
            <a:pPr indent="0" lvl="0" marL="0" rtl="0" algn="ctr">
              <a:spcBef>
                <a:spcPts val="0"/>
              </a:spcBef>
              <a:spcAft>
                <a:spcPts val="0"/>
              </a:spcAft>
              <a:buNone/>
            </a:pPr>
            <a:fld id="{00000000-1234-1234-1234-123412341234}" type="slidenum">
              <a:rPr lang="ja-JP"/>
              <a:t>‹#›</a:t>
            </a:fld>
            <a:endParaRPr/>
          </a:p>
        </p:txBody>
      </p:sp>
      <p:sp>
        <p:nvSpPr>
          <p:cNvPr id="13" name="Google Shape;13;p2"/>
          <p:cNvSpPr txBox="1"/>
          <p:nvPr>
            <p:ph idx="2" type="body"/>
          </p:nvPr>
        </p:nvSpPr>
        <p:spPr>
          <a:xfrm>
            <a:off x="665500" y="1834150"/>
            <a:ext cx="2195400" cy="189000"/>
          </a:xfrm>
          <a:prstGeom prst="rect">
            <a:avLst/>
          </a:prstGeom>
          <a:noFill/>
          <a:ln>
            <a:noFill/>
          </a:ln>
        </p:spPr>
        <p:txBody>
          <a:bodyPr anchorCtr="0" anchor="t" bIns="0" lIns="0" spcFirstLastPara="1" rIns="0" wrap="square" tIns="0">
            <a:noAutofit/>
          </a:bodyPr>
          <a:lstStyle>
            <a:lvl1pPr indent="-279400" lvl="0" marL="457200" marR="0" rtl="0" algn="l">
              <a:lnSpc>
                <a:spcPct val="115000"/>
              </a:lnSpc>
              <a:spcBef>
                <a:spcPts val="0"/>
              </a:spcBef>
              <a:spcAft>
                <a:spcPts val="0"/>
              </a:spcAft>
              <a:buClr>
                <a:srgbClr val="000000"/>
              </a:buClr>
              <a:buSzPts val="800"/>
              <a:buFont typeface="Meiryo"/>
              <a:buChar char="●"/>
              <a:defRPr b="0" i="0" sz="800" u="none" cap="none" strike="noStrike">
                <a:solidFill>
                  <a:srgbClr val="000000"/>
                </a:solidFill>
                <a:latin typeface="Meiryo"/>
                <a:ea typeface="Meiryo"/>
                <a:cs typeface="Meiryo"/>
                <a:sym typeface="Meiryo"/>
              </a:defRPr>
            </a:lvl1pPr>
            <a:lvl2pPr indent="-279400" lvl="1" marL="914400" marR="0" rtl="0" algn="l">
              <a:lnSpc>
                <a:spcPct val="115000"/>
              </a:lnSpc>
              <a:spcBef>
                <a:spcPts val="0"/>
              </a:spcBef>
              <a:spcAft>
                <a:spcPts val="0"/>
              </a:spcAft>
              <a:buClr>
                <a:srgbClr val="000000"/>
              </a:buClr>
              <a:buSzPts val="800"/>
              <a:buFont typeface="Meiryo"/>
              <a:buChar char="○"/>
              <a:defRPr b="0" i="0" sz="800" u="none" cap="none" strike="noStrike">
                <a:solidFill>
                  <a:srgbClr val="000000"/>
                </a:solidFill>
                <a:latin typeface="Meiryo"/>
                <a:ea typeface="Meiryo"/>
                <a:cs typeface="Meiryo"/>
                <a:sym typeface="Meiryo"/>
              </a:defRPr>
            </a:lvl2pPr>
            <a:lvl3pPr indent="-279400" lvl="2" marL="1371600" marR="0" rtl="0" algn="l">
              <a:lnSpc>
                <a:spcPct val="115000"/>
              </a:lnSpc>
              <a:spcBef>
                <a:spcPts val="0"/>
              </a:spcBef>
              <a:spcAft>
                <a:spcPts val="0"/>
              </a:spcAft>
              <a:buClr>
                <a:srgbClr val="000000"/>
              </a:buClr>
              <a:buSzPts val="800"/>
              <a:buFont typeface="Meiryo"/>
              <a:buChar char="■"/>
              <a:defRPr b="0" i="0" sz="800" u="none" cap="none" strike="noStrike">
                <a:solidFill>
                  <a:srgbClr val="000000"/>
                </a:solidFill>
                <a:latin typeface="Meiryo"/>
                <a:ea typeface="Meiryo"/>
                <a:cs typeface="Meiryo"/>
                <a:sym typeface="Meiryo"/>
              </a:defRPr>
            </a:lvl3pPr>
            <a:lvl4pPr indent="-279400" lvl="3" marL="1828800" marR="0" rtl="0" algn="l">
              <a:lnSpc>
                <a:spcPct val="115000"/>
              </a:lnSpc>
              <a:spcBef>
                <a:spcPts val="0"/>
              </a:spcBef>
              <a:spcAft>
                <a:spcPts val="0"/>
              </a:spcAft>
              <a:buClr>
                <a:srgbClr val="000000"/>
              </a:buClr>
              <a:buSzPts val="800"/>
              <a:buFont typeface="Meiryo"/>
              <a:buChar char="●"/>
              <a:defRPr b="0" i="0" sz="800" u="none" cap="none" strike="noStrike">
                <a:solidFill>
                  <a:srgbClr val="000000"/>
                </a:solidFill>
                <a:latin typeface="Meiryo"/>
                <a:ea typeface="Meiryo"/>
                <a:cs typeface="Meiryo"/>
                <a:sym typeface="Meiryo"/>
              </a:defRPr>
            </a:lvl4pPr>
            <a:lvl5pPr indent="-279400" lvl="4" marL="2286000" marR="0" rtl="0" algn="l">
              <a:lnSpc>
                <a:spcPct val="115000"/>
              </a:lnSpc>
              <a:spcBef>
                <a:spcPts val="0"/>
              </a:spcBef>
              <a:spcAft>
                <a:spcPts val="0"/>
              </a:spcAft>
              <a:buClr>
                <a:srgbClr val="000000"/>
              </a:buClr>
              <a:buSzPts val="800"/>
              <a:buFont typeface="Meiryo"/>
              <a:buChar char="○"/>
              <a:defRPr b="0" i="0" sz="800" u="none" cap="none" strike="noStrike">
                <a:solidFill>
                  <a:srgbClr val="000000"/>
                </a:solidFill>
                <a:latin typeface="Meiryo"/>
                <a:ea typeface="Meiryo"/>
                <a:cs typeface="Meiryo"/>
                <a:sym typeface="Meiryo"/>
              </a:defRPr>
            </a:lvl5pPr>
            <a:lvl6pPr indent="-279400" lvl="5" marL="2743200" marR="0" rtl="0" algn="l">
              <a:lnSpc>
                <a:spcPct val="115000"/>
              </a:lnSpc>
              <a:spcBef>
                <a:spcPts val="0"/>
              </a:spcBef>
              <a:spcAft>
                <a:spcPts val="0"/>
              </a:spcAft>
              <a:buClr>
                <a:srgbClr val="000000"/>
              </a:buClr>
              <a:buSzPts val="800"/>
              <a:buFont typeface="Meiryo"/>
              <a:buChar char="■"/>
              <a:defRPr b="0" i="0" sz="800" u="none" cap="none" strike="noStrike">
                <a:solidFill>
                  <a:srgbClr val="000000"/>
                </a:solidFill>
                <a:latin typeface="Meiryo"/>
                <a:ea typeface="Meiryo"/>
                <a:cs typeface="Meiryo"/>
                <a:sym typeface="Meiryo"/>
              </a:defRPr>
            </a:lvl6pPr>
            <a:lvl7pPr indent="-279400" lvl="6" marL="3200400" marR="0" rtl="0" algn="l">
              <a:lnSpc>
                <a:spcPct val="115000"/>
              </a:lnSpc>
              <a:spcBef>
                <a:spcPts val="0"/>
              </a:spcBef>
              <a:spcAft>
                <a:spcPts val="0"/>
              </a:spcAft>
              <a:buClr>
                <a:srgbClr val="000000"/>
              </a:buClr>
              <a:buSzPts val="800"/>
              <a:buFont typeface="Meiryo"/>
              <a:buChar char="●"/>
              <a:defRPr b="0" i="0" sz="800" u="none" cap="none" strike="noStrike">
                <a:solidFill>
                  <a:srgbClr val="000000"/>
                </a:solidFill>
                <a:latin typeface="Meiryo"/>
                <a:ea typeface="Meiryo"/>
                <a:cs typeface="Meiryo"/>
                <a:sym typeface="Meiryo"/>
              </a:defRPr>
            </a:lvl7pPr>
            <a:lvl8pPr indent="-279400" lvl="7" marL="3657600" marR="0" rtl="0" algn="l">
              <a:lnSpc>
                <a:spcPct val="115000"/>
              </a:lnSpc>
              <a:spcBef>
                <a:spcPts val="0"/>
              </a:spcBef>
              <a:spcAft>
                <a:spcPts val="0"/>
              </a:spcAft>
              <a:buClr>
                <a:srgbClr val="000000"/>
              </a:buClr>
              <a:buSzPts val="800"/>
              <a:buFont typeface="Meiryo"/>
              <a:buChar char="○"/>
              <a:defRPr b="0" i="0" sz="800" u="none" cap="none" strike="noStrike">
                <a:solidFill>
                  <a:srgbClr val="000000"/>
                </a:solidFill>
                <a:latin typeface="Meiryo"/>
                <a:ea typeface="Meiryo"/>
                <a:cs typeface="Meiryo"/>
                <a:sym typeface="Meiryo"/>
              </a:defRPr>
            </a:lvl8pPr>
            <a:lvl9pPr indent="-279400" lvl="8" marL="4114800" marR="0" rtl="0" algn="l">
              <a:lnSpc>
                <a:spcPct val="115000"/>
              </a:lnSpc>
              <a:spcBef>
                <a:spcPts val="0"/>
              </a:spcBef>
              <a:spcAft>
                <a:spcPts val="0"/>
              </a:spcAft>
              <a:buClr>
                <a:srgbClr val="000000"/>
              </a:buClr>
              <a:buSzPts val="800"/>
              <a:buFont typeface="Meiryo"/>
              <a:buChar char="■"/>
              <a:defRPr b="0" i="0" sz="800" u="none" cap="none" strike="noStrike">
                <a:solidFill>
                  <a:srgbClr val="000000"/>
                </a:solidFill>
                <a:latin typeface="Meiryo"/>
                <a:ea typeface="Meiryo"/>
                <a:cs typeface="Meiryo"/>
                <a:sym typeface="Meiryo"/>
              </a:defRPr>
            </a:lvl9pPr>
          </a:lstStyle>
          <a:p/>
        </p:txBody>
      </p:sp>
    </p:spTree>
  </p:cSld>
  <p:clrMapOvr>
    <a:masterClrMapping/>
  </p:clrMapOvr>
  <p:extLst>
    <p:ext uri="{DCECCB84-F9BA-43D5-87BE-67443E8EF086}">
      <p15:sldGuideLst>
        <p15:guide id="1" orient="horz" pos="1620">
          <p15:clr>
            <a:srgbClr val="FA7B17"/>
          </p15:clr>
        </p15:guide>
        <p15:guide id="2" pos="2880">
          <p15:clr>
            <a:srgbClr val="FA7B17"/>
          </p15:clr>
        </p15:guide>
        <p15:guide id="3" pos="419">
          <p15:clr>
            <a:srgbClr val="FA7B17"/>
          </p15:clr>
        </p15:guide>
        <p15:guide id="4" pos="5341">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0" name="Shape 80"/>
        <p:cNvGrpSpPr/>
        <p:nvPr/>
      </p:nvGrpSpPr>
      <p:grpSpPr>
        <a:xfrm>
          <a:off x="0" y="0"/>
          <a:ext cx="0" cy="0"/>
          <a:chOff x="0" y="0"/>
          <a:chExt cx="0" cy="0"/>
        </a:xfrm>
      </p:grpSpPr>
      <p:sp>
        <p:nvSpPr>
          <p:cNvPr id="81" name="Google Shape;81;p1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2" name="Google Shape;82;p1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3" name="Google Shape;83;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4" name="Shape 84"/>
        <p:cNvGrpSpPr/>
        <p:nvPr/>
      </p:nvGrpSpPr>
      <p:grpSpPr>
        <a:xfrm>
          <a:off x="0" y="0"/>
          <a:ext cx="0" cy="0"/>
          <a:chOff x="0" y="0"/>
          <a:chExt cx="0" cy="0"/>
        </a:xfrm>
      </p:grpSpPr>
      <p:sp>
        <p:nvSpPr>
          <p:cNvPr id="85" name="Google Shape;85;p1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6" name="Google Shape;86;p13"/>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7" name="Google Shape;87;p13"/>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8" name="Google Shape;88;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9" name="Shape 89"/>
        <p:cNvGrpSpPr/>
        <p:nvPr/>
      </p:nvGrpSpPr>
      <p:grpSpPr>
        <a:xfrm>
          <a:off x="0" y="0"/>
          <a:ext cx="0" cy="0"/>
          <a:chOff x="0" y="0"/>
          <a:chExt cx="0" cy="0"/>
        </a:xfrm>
      </p:grpSpPr>
      <p:sp>
        <p:nvSpPr>
          <p:cNvPr id="90" name="Google Shape;90;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1" name="Google Shape;91;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2" name="Shape 92"/>
        <p:cNvGrpSpPr/>
        <p:nvPr/>
      </p:nvGrpSpPr>
      <p:grpSpPr>
        <a:xfrm>
          <a:off x="0" y="0"/>
          <a:ext cx="0" cy="0"/>
          <a:chOff x="0" y="0"/>
          <a:chExt cx="0" cy="0"/>
        </a:xfrm>
      </p:grpSpPr>
      <p:sp>
        <p:nvSpPr>
          <p:cNvPr id="93" name="Google Shape;93;p15"/>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4" name="Google Shape;94;p15"/>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95" name="Google Shape;95;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6" name="Shape 96"/>
        <p:cNvGrpSpPr/>
        <p:nvPr/>
      </p:nvGrpSpPr>
      <p:grpSpPr>
        <a:xfrm>
          <a:off x="0" y="0"/>
          <a:ext cx="0" cy="0"/>
          <a:chOff x="0" y="0"/>
          <a:chExt cx="0" cy="0"/>
        </a:xfrm>
      </p:grpSpPr>
      <p:sp>
        <p:nvSpPr>
          <p:cNvPr id="97" name="Google Shape;97;p16"/>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98" name="Google Shape;98;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9" name="Shape 99"/>
        <p:cNvGrpSpPr/>
        <p:nvPr/>
      </p:nvGrpSpPr>
      <p:grpSpPr>
        <a:xfrm>
          <a:off x="0" y="0"/>
          <a:ext cx="0" cy="0"/>
          <a:chOff x="0" y="0"/>
          <a:chExt cx="0" cy="0"/>
        </a:xfrm>
      </p:grpSpPr>
      <p:sp>
        <p:nvSpPr>
          <p:cNvPr id="100" name="Google Shape;100;p1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2" name="Google Shape;102;p17"/>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3" name="Google Shape;103;p17"/>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04" name="Google Shape;104;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5" name="Shape 105"/>
        <p:cNvGrpSpPr/>
        <p:nvPr/>
      </p:nvGrpSpPr>
      <p:grpSpPr>
        <a:xfrm>
          <a:off x="0" y="0"/>
          <a:ext cx="0" cy="0"/>
          <a:chOff x="0" y="0"/>
          <a:chExt cx="0" cy="0"/>
        </a:xfrm>
      </p:grpSpPr>
      <p:sp>
        <p:nvSpPr>
          <p:cNvPr id="106" name="Google Shape;106;p18"/>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107" name="Google Shape;107;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8" name="Shape 108"/>
        <p:cNvGrpSpPr/>
        <p:nvPr/>
      </p:nvGrpSpPr>
      <p:grpSpPr>
        <a:xfrm>
          <a:off x="0" y="0"/>
          <a:ext cx="0" cy="0"/>
          <a:chOff x="0" y="0"/>
          <a:chExt cx="0" cy="0"/>
        </a:xfrm>
      </p:grpSpPr>
      <p:sp>
        <p:nvSpPr>
          <p:cNvPr id="109" name="Google Shape;109;p19"/>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10" name="Google Shape;110;p19"/>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11" name="Google Shape;111;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2" name="Shape 112"/>
        <p:cNvGrpSpPr/>
        <p:nvPr/>
      </p:nvGrpSpPr>
      <p:grpSpPr>
        <a:xfrm>
          <a:off x="0" y="0"/>
          <a:ext cx="0" cy="0"/>
          <a:chOff x="0" y="0"/>
          <a:chExt cx="0" cy="0"/>
        </a:xfrm>
      </p:grpSpPr>
      <p:sp>
        <p:nvSpPr>
          <p:cNvPr id="113" name="Google Shape;113;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表紙">
  <p:cSld name="Blank">
    <p:spTree>
      <p:nvGrpSpPr>
        <p:cNvPr id="114" name="Shape 114"/>
        <p:cNvGrpSpPr/>
        <p:nvPr/>
      </p:nvGrpSpPr>
      <p:grpSpPr>
        <a:xfrm>
          <a:off x="0" y="0"/>
          <a:ext cx="0" cy="0"/>
          <a:chOff x="0" y="0"/>
          <a:chExt cx="0" cy="0"/>
        </a:xfrm>
      </p:grpSpPr>
      <p:sp>
        <p:nvSpPr>
          <p:cNvPr id="115" name="Google Shape;115;p21"/>
          <p:cNvSpPr txBox="1"/>
          <p:nvPr>
            <p:ph idx="12" type="sldNum"/>
          </p:nvPr>
        </p:nvSpPr>
        <p:spPr>
          <a:xfrm>
            <a:off x="8641704" y="4762252"/>
            <a:ext cx="163800" cy="148200"/>
          </a:xfrm>
          <a:prstGeom prst="rect">
            <a:avLst/>
          </a:prstGeom>
          <a:noFill/>
          <a:ln>
            <a:noFill/>
          </a:ln>
        </p:spPr>
        <p:txBody>
          <a:bodyPr anchorCtr="0" anchor="t" bIns="0" lIns="0" spcFirstLastPara="1" rIns="0" wrap="square" tIns="0">
            <a:normAutofit lnSpcReduction="10000"/>
          </a:bodyPr>
          <a:lstStyle>
            <a:lvl1pPr indent="0" lvl="0" marL="25400" marR="0" rtl="0" algn="l">
              <a:lnSpc>
                <a:spcPct val="100000"/>
              </a:lnSpc>
              <a:spcBef>
                <a:spcPts val="0"/>
              </a:spcBef>
              <a:buNone/>
              <a:defRPr b="0" i="0" sz="700">
                <a:solidFill>
                  <a:schemeClr val="lt1"/>
                </a:solidFill>
                <a:latin typeface="Meiryo"/>
                <a:ea typeface="Meiryo"/>
                <a:cs typeface="Meiryo"/>
                <a:sym typeface="Meiryo"/>
              </a:defRPr>
            </a:lvl1pPr>
            <a:lvl2pPr indent="0" lvl="1" marL="25400" marR="0" rtl="0" algn="l">
              <a:lnSpc>
                <a:spcPct val="100000"/>
              </a:lnSpc>
              <a:spcBef>
                <a:spcPts val="0"/>
              </a:spcBef>
              <a:buNone/>
              <a:defRPr b="0" i="0" sz="700">
                <a:solidFill>
                  <a:schemeClr val="lt1"/>
                </a:solidFill>
                <a:latin typeface="Meiryo"/>
                <a:ea typeface="Meiryo"/>
                <a:cs typeface="Meiryo"/>
                <a:sym typeface="Meiryo"/>
              </a:defRPr>
            </a:lvl2pPr>
            <a:lvl3pPr indent="0" lvl="2" marL="25400" marR="0" rtl="0" algn="l">
              <a:lnSpc>
                <a:spcPct val="100000"/>
              </a:lnSpc>
              <a:spcBef>
                <a:spcPts val="0"/>
              </a:spcBef>
              <a:buNone/>
              <a:defRPr b="0" i="0" sz="700">
                <a:solidFill>
                  <a:schemeClr val="lt1"/>
                </a:solidFill>
                <a:latin typeface="Meiryo"/>
                <a:ea typeface="Meiryo"/>
                <a:cs typeface="Meiryo"/>
                <a:sym typeface="Meiryo"/>
              </a:defRPr>
            </a:lvl3pPr>
            <a:lvl4pPr indent="0" lvl="3" marL="25400" marR="0" rtl="0" algn="l">
              <a:lnSpc>
                <a:spcPct val="100000"/>
              </a:lnSpc>
              <a:spcBef>
                <a:spcPts val="0"/>
              </a:spcBef>
              <a:buNone/>
              <a:defRPr b="0" i="0" sz="700">
                <a:solidFill>
                  <a:schemeClr val="lt1"/>
                </a:solidFill>
                <a:latin typeface="Meiryo"/>
                <a:ea typeface="Meiryo"/>
                <a:cs typeface="Meiryo"/>
                <a:sym typeface="Meiryo"/>
              </a:defRPr>
            </a:lvl4pPr>
            <a:lvl5pPr indent="0" lvl="4" marL="25400" marR="0" rtl="0" algn="l">
              <a:lnSpc>
                <a:spcPct val="100000"/>
              </a:lnSpc>
              <a:spcBef>
                <a:spcPts val="0"/>
              </a:spcBef>
              <a:buNone/>
              <a:defRPr b="0" i="0" sz="700">
                <a:solidFill>
                  <a:schemeClr val="lt1"/>
                </a:solidFill>
                <a:latin typeface="Meiryo"/>
                <a:ea typeface="Meiryo"/>
                <a:cs typeface="Meiryo"/>
                <a:sym typeface="Meiryo"/>
              </a:defRPr>
            </a:lvl5pPr>
            <a:lvl6pPr indent="0" lvl="5" marL="25400" marR="0" rtl="0" algn="l">
              <a:lnSpc>
                <a:spcPct val="100000"/>
              </a:lnSpc>
              <a:spcBef>
                <a:spcPts val="0"/>
              </a:spcBef>
              <a:buNone/>
              <a:defRPr b="0" i="0" sz="700">
                <a:solidFill>
                  <a:schemeClr val="lt1"/>
                </a:solidFill>
                <a:latin typeface="Meiryo"/>
                <a:ea typeface="Meiryo"/>
                <a:cs typeface="Meiryo"/>
                <a:sym typeface="Meiryo"/>
              </a:defRPr>
            </a:lvl6pPr>
            <a:lvl7pPr indent="0" lvl="6" marL="25400" marR="0" rtl="0" algn="l">
              <a:lnSpc>
                <a:spcPct val="100000"/>
              </a:lnSpc>
              <a:spcBef>
                <a:spcPts val="0"/>
              </a:spcBef>
              <a:buNone/>
              <a:defRPr b="0" i="0" sz="700">
                <a:solidFill>
                  <a:schemeClr val="lt1"/>
                </a:solidFill>
                <a:latin typeface="Meiryo"/>
                <a:ea typeface="Meiryo"/>
                <a:cs typeface="Meiryo"/>
                <a:sym typeface="Meiryo"/>
              </a:defRPr>
            </a:lvl7pPr>
            <a:lvl8pPr indent="0" lvl="7" marL="25400" marR="0" rtl="0" algn="l">
              <a:lnSpc>
                <a:spcPct val="100000"/>
              </a:lnSpc>
              <a:spcBef>
                <a:spcPts val="0"/>
              </a:spcBef>
              <a:buNone/>
              <a:defRPr b="0" i="0" sz="700">
                <a:solidFill>
                  <a:schemeClr val="lt1"/>
                </a:solidFill>
                <a:latin typeface="Meiryo"/>
                <a:ea typeface="Meiryo"/>
                <a:cs typeface="Meiryo"/>
                <a:sym typeface="Meiryo"/>
              </a:defRPr>
            </a:lvl8pPr>
            <a:lvl9pPr indent="0" lvl="8" marL="25400" marR="0" rtl="0" algn="l">
              <a:lnSpc>
                <a:spcPct val="100000"/>
              </a:lnSpc>
              <a:spcBef>
                <a:spcPts val="0"/>
              </a:spcBef>
              <a:buNone/>
              <a:defRPr b="0" i="0" sz="700">
                <a:solidFill>
                  <a:schemeClr val="lt1"/>
                </a:solidFill>
                <a:latin typeface="Meiryo"/>
                <a:ea typeface="Meiryo"/>
                <a:cs typeface="Meiryo"/>
                <a:sym typeface="Meiryo"/>
              </a:defRPr>
            </a:lvl9pPr>
          </a:lstStyle>
          <a:p>
            <a:pPr indent="0" lvl="0" marL="25400" rtl="0" algn="l">
              <a:spcBef>
                <a:spcPts val="0"/>
              </a:spcBef>
              <a:spcAft>
                <a:spcPts val="0"/>
              </a:spcAft>
              <a:buNone/>
            </a:pPr>
            <a:fld id="{00000000-1234-1234-1234-123412341234}" type="slidenum">
              <a:rPr lang="ja-JP"/>
              <a:t>‹#›</a:t>
            </a:fld>
            <a:endParaRPr sz="1000">
              <a:solidFill>
                <a:schemeClr val="dk2"/>
              </a:solidFill>
              <a:latin typeface="Arial"/>
              <a:ea typeface="Arial"/>
              <a:cs typeface="Arial"/>
              <a:sym typeface="Arial"/>
            </a:endParaRPr>
          </a:p>
        </p:txBody>
      </p:sp>
      <p:sp>
        <p:nvSpPr>
          <p:cNvPr id="116" name="Google Shape;116;p21"/>
          <p:cNvSpPr/>
          <p:nvPr/>
        </p:nvSpPr>
        <p:spPr>
          <a:xfrm>
            <a:off x="0" y="0"/>
            <a:ext cx="9144900" cy="51435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17" name="Google Shape;117;p21"/>
          <p:cNvSpPr txBox="1"/>
          <p:nvPr/>
        </p:nvSpPr>
        <p:spPr>
          <a:xfrm>
            <a:off x="826747" y="3205600"/>
            <a:ext cx="2222400" cy="476400"/>
          </a:xfrm>
          <a:prstGeom prst="rect">
            <a:avLst/>
          </a:prstGeom>
          <a:noFill/>
          <a:ln>
            <a:noFill/>
          </a:ln>
        </p:spPr>
        <p:txBody>
          <a:bodyPr anchorCtr="0" anchor="t" bIns="0" lIns="0" spcFirstLastPara="1" rIns="0" wrap="square" tIns="78100">
            <a:noAutofit/>
          </a:bodyPr>
          <a:lstStyle/>
          <a:p>
            <a:pPr indent="0" lvl="0" marL="12700" marR="0" rtl="0" algn="l">
              <a:lnSpc>
                <a:spcPct val="100000"/>
              </a:lnSpc>
              <a:spcBef>
                <a:spcPts val="0"/>
              </a:spcBef>
              <a:spcAft>
                <a:spcPts val="0"/>
              </a:spcAft>
              <a:buNone/>
            </a:pPr>
            <a:r>
              <a:rPr lang="ja-JP" sz="1100">
                <a:solidFill>
                  <a:srgbClr val="FFFFFF"/>
                </a:solidFill>
                <a:latin typeface="Meiryo"/>
                <a:ea typeface="Meiryo"/>
                <a:cs typeface="Meiryo"/>
                <a:sym typeface="Meiryo"/>
              </a:rPr>
              <a:t>202●年●月</a:t>
            </a:r>
            <a:endParaRPr sz="1100">
              <a:latin typeface="Meiryo"/>
              <a:ea typeface="Meiryo"/>
              <a:cs typeface="Meiryo"/>
              <a:sym typeface="Meiryo"/>
            </a:endParaRPr>
          </a:p>
          <a:p>
            <a:pPr indent="0" lvl="0" marL="12700" marR="0" rtl="0" algn="l">
              <a:lnSpc>
                <a:spcPct val="100000"/>
              </a:lnSpc>
              <a:spcBef>
                <a:spcPts val="500"/>
              </a:spcBef>
              <a:spcAft>
                <a:spcPts val="0"/>
              </a:spcAft>
              <a:buNone/>
            </a:pPr>
            <a:r>
              <a:rPr lang="ja-JP" sz="1100">
                <a:solidFill>
                  <a:srgbClr val="FFFFFF"/>
                </a:solidFill>
                <a:latin typeface="Meiryo"/>
                <a:ea typeface="Meiryo"/>
                <a:cs typeface="Meiryo"/>
                <a:sym typeface="Meiryo"/>
              </a:rPr>
              <a:t>株式会社マネーフォワード</a:t>
            </a:r>
            <a:endParaRPr sz="1100">
              <a:latin typeface="Meiryo"/>
              <a:ea typeface="Meiryo"/>
              <a:cs typeface="Meiryo"/>
              <a:sym typeface="Meiryo"/>
            </a:endParaRPr>
          </a:p>
        </p:txBody>
      </p:sp>
      <p:pic>
        <p:nvPicPr>
          <p:cNvPr id="118" name="Google Shape;118;p21"/>
          <p:cNvPicPr preferRelativeResize="0"/>
          <p:nvPr/>
        </p:nvPicPr>
        <p:blipFill>
          <a:blip r:embed="rId3">
            <a:alphaModFix/>
          </a:blip>
          <a:stretch>
            <a:fillRect/>
          </a:stretch>
        </p:blipFill>
        <p:spPr>
          <a:xfrm>
            <a:off x="826750" y="4015624"/>
            <a:ext cx="2100250" cy="262535"/>
          </a:xfrm>
          <a:prstGeom prst="rect">
            <a:avLst/>
          </a:prstGeom>
          <a:noFill/>
          <a:ln>
            <a:noFill/>
          </a:ln>
        </p:spPr>
      </p:pic>
      <p:sp>
        <p:nvSpPr>
          <p:cNvPr id="119" name="Google Shape;119;p21"/>
          <p:cNvSpPr txBox="1"/>
          <p:nvPr>
            <p:ph type="title"/>
          </p:nvPr>
        </p:nvSpPr>
        <p:spPr>
          <a:xfrm>
            <a:off x="821875" y="1439100"/>
            <a:ext cx="4506600" cy="14688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2700"/>
              <a:buFont typeface="Meiryo"/>
              <a:buNone/>
              <a:defRPr b="1" sz="2700">
                <a:solidFill>
                  <a:srgbClr val="FFFFFF"/>
                </a:solidFill>
                <a:latin typeface="Meiryo"/>
                <a:ea typeface="Meiryo"/>
                <a:cs typeface="Meiryo"/>
                <a:sym typeface="Meiryo"/>
              </a:defRPr>
            </a:lvl1pPr>
            <a:lvl2pPr lvl="1" rtl="0">
              <a:spcBef>
                <a:spcPts val="0"/>
              </a:spcBef>
              <a:spcAft>
                <a:spcPts val="0"/>
              </a:spcAft>
              <a:buSzPts val="2800"/>
              <a:buNone/>
              <a:defRPr b="1"/>
            </a:lvl2pPr>
            <a:lvl3pPr lvl="2" rtl="0">
              <a:spcBef>
                <a:spcPts val="0"/>
              </a:spcBef>
              <a:spcAft>
                <a:spcPts val="0"/>
              </a:spcAft>
              <a:buSzPts val="2800"/>
              <a:buNone/>
              <a:defRPr b="1"/>
            </a:lvl3pPr>
            <a:lvl4pPr lvl="3" rtl="0">
              <a:spcBef>
                <a:spcPts val="0"/>
              </a:spcBef>
              <a:spcAft>
                <a:spcPts val="0"/>
              </a:spcAft>
              <a:buSzPts val="2800"/>
              <a:buNone/>
              <a:defRPr b="1"/>
            </a:lvl4pPr>
            <a:lvl5pPr lvl="4" rtl="0">
              <a:spcBef>
                <a:spcPts val="0"/>
              </a:spcBef>
              <a:spcAft>
                <a:spcPts val="0"/>
              </a:spcAft>
              <a:buSzPts val="2800"/>
              <a:buNone/>
              <a:defRPr b="1"/>
            </a:lvl5pPr>
            <a:lvl6pPr lvl="5" rtl="0">
              <a:spcBef>
                <a:spcPts val="0"/>
              </a:spcBef>
              <a:spcAft>
                <a:spcPts val="0"/>
              </a:spcAft>
              <a:buSzPts val="2800"/>
              <a:buNone/>
              <a:defRPr b="1"/>
            </a:lvl6pPr>
            <a:lvl7pPr lvl="6" rtl="0">
              <a:spcBef>
                <a:spcPts val="0"/>
              </a:spcBef>
              <a:spcAft>
                <a:spcPts val="0"/>
              </a:spcAft>
              <a:buSzPts val="2800"/>
              <a:buNone/>
              <a:defRPr b="1"/>
            </a:lvl7pPr>
            <a:lvl8pPr lvl="7" rtl="0">
              <a:spcBef>
                <a:spcPts val="0"/>
              </a:spcBef>
              <a:spcAft>
                <a:spcPts val="0"/>
              </a:spcAft>
              <a:buSzPts val="2800"/>
              <a:buNone/>
              <a:defRPr b="1"/>
            </a:lvl8pPr>
            <a:lvl9pPr lvl="8" rtl="0">
              <a:spcBef>
                <a:spcPts val="0"/>
              </a:spcBef>
              <a:spcAft>
                <a:spcPts val="0"/>
              </a:spcAft>
              <a:buSzPts val="2800"/>
              <a:buNone/>
              <a:defRPr b="1"/>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目次">
  <p:cSld name="CUSTOM_5">
    <p:spTree>
      <p:nvGrpSpPr>
        <p:cNvPr id="14" name="Shape 14"/>
        <p:cNvGrpSpPr/>
        <p:nvPr/>
      </p:nvGrpSpPr>
      <p:grpSpPr>
        <a:xfrm>
          <a:off x="0" y="0"/>
          <a:ext cx="0" cy="0"/>
          <a:chOff x="0" y="0"/>
          <a:chExt cx="0" cy="0"/>
        </a:xfrm>
      </p:grpSpPr>
      <p:sp>
        <p:nvSpPr>
          <p:cNvPr id="15" name="Google Shape;15;p3"/>
          <p:cNvSpPr txBox="1"/>
          <p:nvPr/>
        </p:nvSpPr>
        <p:spPr>
          <a:xfrm>
            <a:off x="8660754" y="4767420"/>
            <a:ext cx="125700" cy="121800"/>
          </a:xfrm>
          <a:prstGeom prst="rect">
            <a:avLst/>
          </a:prstGeom>
          <a:noFill/>
          <a:ln>
            <a:noFill/>
          </a:ln>
        </p:spPr>
        <p:txBody>
          <a:bodyPr anchorCtr="0" anchor="t" bIns="0" lIns="0" spcFirstLastPara="1" rIns="0" wrap="square" tIns="9525">
            <a:noAutofit/>
          </a:bodyPr>
          <a:lstStyle/>
          <a:p>
            <a:pPr indent="0" lvl="0" marL="12700" marR="0" rtl="0" algn="l">
              <a:lnSpc>
                <a:spcPct val="100000"/>
              </a:lnSpc>
              <a:spcBef>
                <a:spcPts val="0"/>
              </a:spcBef>
              <a:spcAft>
                <a:spcPts val="0"/>
              </a:spcAft>
              <a:buClr>
                <a:srgbClr val="000000"/>
              </a:buClr>
              <a:buSzPts val="700"/>
              <a:buFont typeface="Arial"/>
              <a:buNone/>
            </a:pPr>
            <a:r>
              <a:rPr b="0" i="0" lang="ja-JP" sz="700" u="none" cap="none" strike="noStrike">
                <a:solidFill>
                  <a:srgbClr val="FFFFFF"/>
                </a:solidFill>
                <a:latin typeface="Meiryo"/>
                <a:ea typeface="Meiryo"/>
                <a:cs typeface="Meiryo"/>
                <a:sym typeface="Meiryo"/>
              </a:rPr>
              <a:t>02</a:t>
            </a:r>
            <a:endParaRPr b="0" i="0" sz="700" u="none" cap="none" strike="noStrike">
              <a:solidFill>
                <a:schemeClr val="dk1"/>
              </a:solidFill>
              <a:latin typeface="Meiryo"/>
              <a:ea typeface="Meiryo"/>
              <a:cs typeface="Meiryo"/>
              <a:sym typeface="Meiryo"/>
            </a:endParaRPr>
          </a:p>
        </p:txBody>
      </p:sp>
      <p:sp>
        <p:nvSpPr>
          <p:cNvPr id="16" name="Google Shape;16;p3"/>
          <p:cNvSpPr/>
          <p:nvPr/>
        </p:nvSpPr>
        <p:spPr>
          <a:xfrm>
            <a:off x="1369883" y="4805972"/>
            <a:ext cx="366713" cy="93344"/>
          </a:xfrm>
          <a:custGeom>
            <a:rect b="b" l="l" r="r" t="t"/>
            <a:pathLst>
              <a:path extrusionOk="0" h="124459" w="488950">
                <a:moveTo>
                  <a:pt x="105296" y="27317"/>
                </a:moveTo>
                <a:lnTo>
                  <a:pt x="83439" y="27317"/>
                </a:lnTo>
                <a:lnTo>
                  <a:pt x="84963" y="28714"/>
                </a:lnTo>
                <a:lnTo>
                  <a:pt x="84747" y="32143"/>
                </a:lnTo>
                <a:lnTo>
                  <a:pt x="60007" y="79251"/>
                </a:lnTo>
                <a:lnTo>
                  <a:pt x="15176" y="104990"/>
                </a:lnTo>
                <a:lnTo>
                  <a:pt x="15176" y="123939"/>
                </a:lnTo>
                <a:lnTo>
                  <a:pt x="73504" y="92733"/>
                </a:lnTo>
                <a:lnTo>
                  <a:pt x="104521" y="34315"/>
                </a:lnTo>
                <a:lnTo>
                  <a:pt x="105206" y="29984"/>
                </a:lnTo>
                <a:lnTo>
                  <a:pt x="105296" y="27317"/>
                </a:lnTo>
                <a:close/>
              </a:path>
              <a:path extrusionOk="0" h="124459" w="488950">
                <a:moveTo>
                  <a:pt x="50444" y="0"/>
                </a:moveTo>
                <a:lnTo>
                  <a:pt x="30226" y="0"/>
                </a:lnTo>
                <a:lnTo>
                  <a:pt x="27694" y="6448"/>
                </a:lnTo>
                <a:lnTo>
                  <a:pt x="24679" y="12671"/>
                </a:lnTo>
                <a:lnTo>
                  <a:pt x="0" y="42291"/>
                </a:lnTo>
                <a:lnTo>
                  <a:pt x="0" y="65163"/>
                </a:lnTo>
                <a:lnTo>
                  <a:pt x="31356" y="36918"/>
                </a:lnTo>
                <a:lnTo>
                  <a:pt x="37985" y="27343"/>
                </a:lnTo>
                <a:lnTo>
                  <a:pt x="79159" y="27343"/>
                </a:lnTo>
                <a:lnTo>
                  <a:pt x="105296" y="27317"/>
                </a:lnTo>
                <a:lnTo>
                  <a:pt x="105981" y="18948"/>
                </a:lnTo>
                <a:lnTo>
                  <a:pt x="99402" y="11201"/>
                </a:lnTo>
                <a:lnTo>
                  <a:pt x="92078" y="10591"/>
                </a:lnTo>
                <a:lnTo>
                  <a:pt x="46558" y="10591"/>
                </a:lnTo>
                <a:lnTo>
                  <a:pt x="47967" y="7188"/>
                </a:lnTo>
                <a:lnTo>
                  <a:pt x="49276" y="3657"/>
                </a:lnTo>
                <a:lnTo>
                  <a:pt x="50444" y="0"/>
                </a:lnTo>
                <a:close/>
              </a:path>
              <a:path extrusionOk="0" h="124459" w="488950">
                <a:moveTo>
                  <a:pt x="89331" y="10363"/>
                </a:moveTo>
                <a:lnTo>
                  <a:pt x="88087" y="10401"/>
                </a:lnTo>
                <a:lnTo>
                  <a:pt x="86868" y="10591"/>
                </a:lnTo>
                <a:lnTo>
                  <a:pt x="92078" y="10591"/>
                </a:lnTo>
                <a:lnTo>
                  <a:pt x="89331" y="10363"/>
                </a:lnTo>
                <a:close/>
              </a:path>
              <a:path extrusionOk="0" h="124459" w="488950">
                <a:moveTo>
                  <a:pt x="226618" y="35674"/>
                </a:moveTo>
                <a:lnTo>
                  <a:pt x="220573" y="36296"/>
                </a:lnTo>
                <a:lnTo>
                  <a:pt x="128943" y="36296"/>
                </a:lnTo>
                <a:lnTo>
                  <a:pt x="128943" y="53606"/>
                </a:lnTo>
                <a:lnTo>
                  <a:pt x="216789" y="53606"/>
                </a:lnTo>
                <a:lnTo>
                  <a:pt x="218376" y="55054"/>
                </a:lnTo>
                <a:lnTo>
                  <a:pt x="218376" y="58267"/>
                </a:lnTo>
                <a:lnTo>
                  <a:pt x="218236" y="59156"/>
                </a:lnTo>
                <a:lnTo>
                  <a:pt x="179718" y="99410"/>
                </a:lnTo>
                <a:lnTo>
                  <a:pt x="155257" y="105549"/>
                </a:lnTo>
                <a:lnTo>
                  <a:pt x="155257" y="123939"/>
                </a:lnTo>
                <a:lnTo>
                  <a:pt x="211216" y="102679"/>
                </a:lnTo>
                <a:lnTo>
                  <a:pt x="237286" y="60007"/>
                </a:lnTo>
                <a:lnTo>
                  <a:pt x="238163" y="52590"/>
                </a:lnTo>
                <a:lnTo>
                  <a:pt x="238302" y="49415"/>
                </a:lnTo>
                <a:lnTo>
                  <a:pt x="237490" y="46278"/>
                </a:lnTo>
                <a:lnTo>
                  <a:pt x="235826" y="43573"/>
                </a:lnTo>
                <a:lnTo>
                  <a:pt x="232511" y="38481"/>
                </a:lnTo>
                <a:lnTo>
                  <a:pt x="226618" y="35674"/>
                </a:lnTo>
                <a:close/>
              </a:path>
              <a:path extrusionOk="0" h="124459" w="488950">
                <a:moveTo>
                  <a:pt x="373813" y="34594"/>
                </a:moveTo>
                <a:lnTo>
                  <a:pt x="353288" y="34594"/>
                </a:lnTo>
                <a:lnTo>
                  <a:pt x="355028" y="36055"/>
                </a:lnTo>
                <a:lnTo>
                  <a:pt x="355028" y="41287"/>
                </a:lnTo>
                <a:lnTo>
                  <a:pt x="339331" y="83451"/>
                </a:lnTo>
                <a:lnTo>
                  <a:pt x="297688" y="105549"/>
                </a:lnTo>
                <a:lnTo>
                  <a:pt x="297675" y="123939"/>
                </a:lnTo>
                <a:lnTo>
                  <a:pt x="339393" y="107431"/>
                </a:lnTo>
                <a:lnTo>
                  <a:pt x="368119" y="70931"/>
                </a:lnTo>
                <a:lnTo>
                  <a:pt x="374218" y="39687"/>
                </a:lnTo>
                <a:lnTo>
                  <a:pt x="374218" y="37795"/>
                </a:lnTo>
                <a:lnTo>
                  <a:pt x="373813" y="34594"/>
                </a:lnTo>
                <a:close/>
              </a:path>
              <a:path extrusionOk="0" h="124459" w="488950">
                <a:moveTo>
                  <a:pt x="272643" y="16789"/>
                </a:moveTo>
                <a:lnTo>
                  <a:pt x="264541" y="22669"/>
                </a:lnTo>
                <a:lnTo>
                  <a:pt x="262928" y="32766"/>
                </a:lnTo>
                <a:lnTo>
                  <a:pt x="262943" y="34594"/>
                </a:lnTo>
                <a:lnTo>
                  <a:pt x="263093" y="35750"/>
                </a:lnTo>
                <a:lnTo>
                  <a:pt x="263093" y="62801"/>
                </a:lnTo>
                <a:lnTo>
                  <a:pt x="281559" y="62801"/>
                </a:lnTo>
                <a:lnTo>
                  <a:pt x="281559" y="36055"/>
                </a:lnTo>
                <a:lnTo>
                  <a:pt x="283006" y="34594"/>
                </a:lnTo>
                <a:lnTo>
                  <a:pt x="373813" y="34594"/>
                </a:lnTo>
                <a:lnTo>
                  <a:pt x="373135" y="29232"/>
                </a:lnTo>
                <a:lnTo>
                  <a:pt x="369700" y="23098"/>
                </a:lnTo>
                <a:lnTo>
                  <a:pt x="363545" y="19407"/>
                </a:lnTo>
                <a:lnTo>
                  <a:pt x="354304" y="18173"/>
                </a:lnTo>
                <a:lnTo>
                  <a:pt x="281266" y="18173"/>
                </a:lnTo>
                <a:lnTo>
                  <a:pt x="272643" y="16789"/>
                </a:lnTo>
                <a:close/>
              </a:path>
              <a:path extrusionOk="0" h="124459" w="488950">
                <a:moveTo>
                  <a:pt x="326821" y="0"/>
                </a:moveTo>
                <a:lnTo>
                  <a:pt x="308063" y="0"/>
                </a:lnTo>
                <a:lnTo>
                  <a:pt x="308063" y="18173"/>
                </a:lnTo>
                <a:lnTo>
                  <a:pt x="326821" y="18173"/>
                </a:lnTo>
                <a:lnTo>
                  <a:pt x="326821" y="0"/>
                </a:lnTo>
                <a:close/>
              </a:path>
              <a:path extrusionOk="0" h="124459" w="488950">
                <a:moveTo>
                  <a:pt x="404291" y="0"/>
                </a:moveTo>
                <a:lnTo>
                  <a:pt x="404291" y="123939"/>
                </a:lnTo>
                <a:lnTo>
                  <a:pt x="423062" y="123939"/>
                </a:lnTo>
                <a:lnTo>
                  <a:pt x="423075" y="64706"/>
                </a:lnTo>
                <a:lnTo>
                  <a:pt x="484835" y="64706"/>
                </a:lnTo>
                <a:lnTo>
                  <a:pt x="470893" y="59358"/>
                </a:lnTo>
                <a:lnTo>
                  <a:pt x="455098" y="53811"/>
                </a:lnTo>
                <a:lnTo>
                  <a:pt x="439150" y="48714"/>
                </a:lnTo>
                <a:lnTo>
                  <a:pt x="423062" y="44069"/>
                </a:lnTo>
                <a:lnTo>
                  <a:pt x="423062" y="12"/>
                </a:lnTo>
                <a:lnTo>
                  <a:pt x="404291" y="0"/>
                </a:lnTo>
                <a:close/>
              </a:path>
              <a:path extrusionOk="0" h="124459" w="488950">
                <a:moveTo>
                  <a:pt x="484835" y="64706"/>
                </a:moveTo>
                <a:lnTo>
                  <a:pt x="423075" y="64706"/>
                </a:lnTo>
                <a:lnTo>
                  <a:pt x="439229" y="69508"/>
                </a:lnTo>
                <a:lnTo>
                  <a:pt x="455199" y="74879"/>
                </a:lnTo>
                <a:lnTo>
                  <a:pt x="470970" y="80812"/>
                </a:lnTo>
                <a:lnTo>
                  <a:pt x="486524" y="87299"/>
                </a:lnTo>
                <a:lnTo>
                  <a:pt x="486524" y="65354"/>
                </a:lnTo>
                <a:lnTo>
                  <a:pt x="484835" y="64706"/>
                </a:lnTo>
                <a:close/>
              </a:path>
              <a:path extrusionOk="0" h="124459" w="488950">
                <a:moveTo>
                  <a:pt x="465112" y="0"/>
                </a:moveTo>
                <a:lnTo>
                  <a:pt x="449872" y="0"/>
                </a:lnTo>
                <a:lnTo>
                  <a:pt x="449872" y="24790"/>
                </a:lnTo>
                <a:lnTo>
                  <a:pt x="465112" y="24790"/>
                </a:lnTo>
                <a:lnTo>
                  <a:pt x="465112" y="0"/>
                </a:lnTo>
                <a:close/>
              </a:path>
              <a:path extrusionOk="0" h="124459" w="488950">
                <a:moveTo>
                  <a:pt x="488353" y="0"/>
                </a:moveTo>
                <a:lnTo>
                  <a:pt x="472859" y="0"/>
                </a:lnTo>
                <a:lnTo>
                  <a:pt x="472859" y="24790"/>
                </a:lnTo>
                <a:lnTo>
                  <a:pt x="488353" y="24790"/>
                </a:lnTo>
                <a:lnTo>
                  <a:pt x="488353" y="0"/>
                </a:lnTo>
                <a:close/>
              </a:path>
              <a:path extrusionOk="0" h="124459" w="488950">
                <a:moveTo>
                  <a:pt x="221996" y="1778"/>
                </a:moveTo>
                <a:lnTo>
                  <a:pt x="140906" y="1778"/>
                </a:lnTo>
                <a:lnTo>
                  <a:pt x="140906" y="19037"/>
                </a:lnTo>
                <a:lnTo>
                  <a:pt x="221996" y="19037"/>
                </a:lnTo>
                <a:lnTo>
                  <a:pt x="221996" y="1778"/>
                </a:lnTo>
                <a:close/>
              </a:path>
            </a:pathLst>
          </a:custGeom>
          <a:solidFill>
            <a:srgbClr val="4A4A4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7" name="Google Shape;17;p3"/>
          <p:cNvSpPr/>
          <p:nvPr/>
        </p:nvSpPr>
        <p:spPr>
          <a:xfrm>
            <a:off x="324117" y="4789007"/>
            <a:ext cx="1007269" cy="142399"/>
          </a:xfrm>
          <a:custGeom>
            <a:rect b="b" l="l" r="r" t="t"/>
            <a:pathLst>
              <a:path extrusionOk="0" h="189865" w="1343025">
                <a:moveTo>
                  <a:pt x="83639" y="1271"/>
                </a:moveTo>
                <a:lnTo>
                  <a:pt x="57550" y="6172"/>
                </a:lnTo>
                <a:lnTo>
                  <a:pt x="28066" y="23804"/>
                </a:lnTo>
                <a:lnTo>
                  <a:pt x="8318" y="50445"/>
                </a:lnTo>
                <a:lnTo>
                  <a:pt x="0" y="82547"/>
                </a:lnTo>
                <a:lnTo>
                  <a:pt x="4806" y="116560"/>
                </a:lnTo>
                <a:lnTo>
                  <a:pt x="22439" y="146043"/>
                </a:lnTo>
                <a:lnTo>
                  <a:pt x="49080" y="165790"/>
                </a:lnTo>
                <a:lnTo>
                  <a:pt x="81182" y="174105"/>
                </a:lnTo>
                <a:lnTo>
                  <a:pt x="115195" y="169291"/>
                </a:lnTo>
                <a:lnTo>
                  <a:pt x="144671" y="151666"/>
                </a:lnTo>
                <a:lnTo>
                  <a:pt x="152015" y="141757"/>
                </a:lnTo>
                <a:lnTo>
                  <a:pt x="42525" y="141757"/>
                </a:lnTo>
                <a:lnTo>
                  <a:pt x="28555" y="137414"/>
                </a:lnTo>
                <a:lnTo>
                  <a:pt x="24657" y="129984"/>
                </a:lnTo>
                <a:lnTo>
                  <a:pt x="42398" y="73025"/>
                </a:lnTo>
                <a:lnTo>
                  <a:pt x="43948" y="70764"/>
                </a:lnTo>
                <a:lnTo>
                  <a:pt x="51809" y="64592"/>
                </a:lnTo>
                <a:lnTo>
                  <a:pt x="82072" y="64592"/>
                </a:lnTo>
                <a:lnTo>
                  <a:pt x="88042" y="47142"/>
                </a:lnTo>
                <a:lnTo>
                  <a:pt x="89769" y="44831"/>
                </a:lnTo>
                <a:lnTo>
                  <a:pt x="98063" y="39039"/>
                </a:lnTo>
                <a:lnTo>
                  <a:pt x="149035" y="39039"/>
                </a:lnTo>
                <a:lnTo>
                  <a:pt x="153003" y="32575"/>
                </a:lnTo>
                <a:lnTo>
                  <a:pt x="133136" y="14959"/>
                </a:lnTo>
                <a:lnTo>
                  <a:pt x="109424" y="4362"/>
                </a:lnTo>
                <a:lnTo>
                  <a:pt x="83639" y="1271"/>
                </a:lnTo>
                <a:close/>
              </a:path>
              <a:path extrusionOk="0" h="189865" w="1343025">
                <a:moveTo>
                  <a:pt x="59416" y="107492"/>
                </a:moveTo>
                <a:lnTo>
                  <a:pt x="49955" y="137858"/>
                </a:lnTo>
                <a:lnTo>
                  <a:pt x="42525" y="141757"/>
                </a:lnTo>
                <a:lnTo>
                  <a:pt x="152015" y="141757"/>
                </a:lnTo>
                <a:lnTo>
                  <a:pt x="162991" y="126949"/>
                </a:lnTo>
                <a:lnTo>
                  <a:pt x="82289" y="126949"/>
                </a:lnTo>
                <a:lnTo>
                  <a:pt x="73958" y="125958"/>
                </a:lnTo>
                <a:lnTo>
                  <a:pt x="59416" y="107492"/>
                </a:lnTo>
                <a:close/>
              </a:path>
              <a:path extrusionOk="0" h="189865" w="1343025">
                <a:moveTo>
                  <a:pt x="103752" y="83019"/>
                </a:moveTo>
                <a:lnTo>
                  <a:pt x="91535" y="118719"/>
                </a:lnTo>
                <a:lnTo>
                  <a:pt x="90036" y="120853"/>
                </a:lnTo>
                <a:lnTo>
                  <a:pt x="82289" y="126949"/>
                </a:lnTo>
                <a:lnTo>
                  <a:pt x="162991" y="126949"/>
                </a:lnTo>
                <a:lnTo>
                  <a:pt x="164415" y="125028"/>
                </a:lnTo>
                <a:lnTo>
                  <a:pt x="167916" y="111518"/>
                </a:lnTo>
                <a:lnTo>
                  <a:pt x="130943" y="111518"/>
                </a:lnTo>
                <a:lnTo>
                  <a:pt x="122675" y="110070"/>
                </a:lnTo>
                <a:lnTo>
                  <a:pt x="103752" y="83019"/>
                </a:lnTo>
                <a:close/>
              </a:path>
              <a:path extrusionOk="0" h="189865" w="1343025">
                <a:moveTo>
                  <a:pt x="167925" y="58915"/>
                </a:moveTo>
                <a:lnTo>
                  <a:pt x="139680" y="104952"/>
                </a:lnTo>
                <a:lnTo>
                  <a:pt x="138423" y="106286"/>
                </a:lnTo>
                <a:lnTo>
                  <a:pt x="130943" y="111518"/>
                </a:lnTo>
                <a:lnTo>
                  <a:pt x="167916" y="111518"/>
                </a:lnTo>
                <a:lnTo>
                  <a:pt x="172732" y="92927"/>
                </a:lnTo>
                <a:lnTo>
                  <a:pt x="167925" y="58915"/>
                </a:lnTo>
                <a:close/>
              </a:path>
              <a:path extrusionOk="0" h="189865" w="1343025">
                <a:moveTo>
                  <a:pt x="82072" y="64592"/>
                </a:moveTo>
                <a:lnTo>
                  <a:pt x="51809" y="64592"/>
                </a:lnTo>
                <a:lnTo>
                  <a:pt x="60128" y="65582"/>
                </a:lnTo>
                <a:lnTo>
                  <a:pt x="75190" y="84709"/>
                </a:lnTo>
                <a:lnTo>
                  <a:pt x="82072" y="64592"/>
                </a:lnTo>
                <a:close/>
              </a:path>
              <a:path extrusionOk="0" h="189865" w="1343025">
                <a:moveTo>
                  <a:pt x="149035" y="39039"/>
                </a:moveTo>
                <a:lnTo>
                  <a:pt x="98063" y="39039"/>
                </a:lnTo>
                <a:lnTo>
                  <a:pt x="106330" y="40500"/>
                </a:lnTo>
                <a:lnTo>
                  <a:pt x="128606" y="72326"/>
                </a:lnTo>
                <a:lnTo>
                  <a:pt x="149035" y="39039"/>
                </a:lnTo>
                <a:close/>
              </a:path>
              <a:path extrusionOk="0" h="189865" w="1343025">
                <a:moveTo>
                  <a:pt x="188233" y="0"/>
                </a:moveTo>
                <a:lnTo>
                  <a:pt x="169246" y="0"/>
                </a:lnTo>
                <a:lnTo>
                  <a:pt x="161563" y="7683"/>
                </a:lnTo>
                <a:lnTo>
                  <a:pt x="161563" y="26682"/>
                </a:lnTo>
                <a:lnTo>
                  <a:pt x="169246" y="34366"/>
                </a:lnTo>
                <a:lnTo>
                  <a:pt x="188220" y="34366"/>
                </a:lnTo>
                <a:lnTo>
                  <a:pt x="195916" y="26682"/>
                </a:lnTo>
                <a:lnTo>
                  <a:pt x="195929" y="7683"/>
                </a:lnTo>
                <a:lnTo>
                  <a:pt x="188233" y="0"/>
                </a:lnTo>
                <a:close/>
              </a:path>
              <a:path extrusionOk="0" h="189865" w="1343025">
                <a:moveTo>
                  <a:pt x="1150092" y="64401"/>
                </a:moveTo>
                <a:lnTo>
                  <a:pt x="1107686" y="91001"/>
                </a:lnTo>
                <a:lnTo>
                  <a:pt x="1105225" y="106464"/>
                </a:lnTo>
                <a:lnTo>
                  <a:pt x="1107666" y="122269"/>
                </a:lnTo>
                <a:lnTo>
                  <a:pt x="1114794" y="135988"/>
                </a:lnTo>
                <a:lnTo>
                  <a:pt x="1126306" y="145663"/>
                </a:lnTo>
                <a:lnTo>
                  <a:pt x="1141901" y="149326"/>
                </a:lnTo>
                <a:lnTo>
                  <a:pt x="1150232" y="149453"/>
                </a:lnTo>
                <a:lnTo>
                  <a:pt x="1158157" y="145808"/>
                </a:lnTo>
                <a:lnTo>
                  <a:pt x="1163504" y="139420"/>
                </a:lnTo>
                <a:lnTo>
                  <a:pt x="1186211" y="139420"/>
                </a:lnTo>
                <a:lnTo>
                  <a:pt x="1186211" y="128917"/>
                </a:lnTo>
                <a:lnTo>
                  <a:pt x="1143958" y="128917"/>
                </a:lnTo>
                <a:lnTo>
                  <a:pt x="1136853" y="126184"/>
                </a:lnTo>
                <a:lnTo>
                  <a:pt x="1131535" y="121108"/>
                </a:lnTo>
                <a:lnTo>
                  <a:pt x="1128506" y="114406"/>
                </a:lnTo>
                <a:lnTo>
                  <a:pt x="1128309" y="107950"/>
                </a:lnTo>
                <a:lnTo>
                  <a:pt x="1128218" y="106464"/>
                </a:lnTo>
                <a:lnTo>
                  <a:pt x="1127982" y="105067"/>
                </a:lnTo>
                <a:lnTo>
                  <a:pt x="1127931" y="102679"/>
                </a:lnTo>
                <a:lnTo>
                  <a:pt x="1128274" y="100634"/>
                </a:lnTo>
                <a:lnTo>
                  <a:pt x="1130959" y="93517"/>
                </a:lnTo>
                <a:lnTo>
                  <a:pt x="1135991" y="88164"/>
                </a:lnTo>
                <a:lnTo>
                  <a:pt x="1142663" y="85091"/>
                </a:lnTo>
                <a:lnTo>
                  <a:pt x="1150270" y="84810"/>
                </a:lnTo>
                <a:lnTo>
                  <a:pt x="1186211" y="84810"/>
                </a:lnTo>
                <a:lnTo>
                  <a:pt x="1186211" y="74498"/>
                </a:lnTo>
                <a:lnTo>
                  <a:pt x="1163808" y="74498"/>
                </a:lnTo>
                <a:lnTo>
                  <a:pt x="1158208" y="68072"/>
                </a:lnTo>
                <a:lnTo>
                  <a:pt x="1150092" y="64401"/>
                </a:lnTo>
                <a:close/>
              </a:path>
              <a:path extrusionOk="0" h="189865" w="1343025">
                <a:moveTo>
                  <a:pt x="1055256" y="99809"/>
                </a:moveTo>
                <a:lnTo>
                  <a:pt x="1034472" y="99809"/>
                </a:lnTo>
                <a:lnTo>
                  <a:pt x="1051540" y="148336"/>
                </a:lnTo>
                <a:lnTo>
                  <a:pt x="1063034" y="148348"/>
                </a:lnTo>
                <a:lnTo>
                  <a:pt x="1068338" y="136822"/>
                </a:lnTo>
                <a:lnTo>
                  <a:pt x="1076710" y="118497"/>
                </a:lnTo>
                <a:lnTo>
                  <a:pt x="1081593" y="107950"/>
                </a:lnTo>
                <a:lnTo>
                  <a:pt x="1058627" y="107950"/>
                </a:lnTo>
                <a:lnTo>
                  <a:pt x="1055256" y="99809"/>
                </a:lnTo>
                <a:close/>
              </a:path>
              <a:path extrusionOk="0" h="189865" w="1343025">
                <a:moveTo>
                  <a:pt x="991952" y="67017"/>
                </a:moveTo>
                <a:lnTo>
                  <a:pt x="967124" y="67017"/>
                </a:lnTo>
                <a:lnTo>
                  <a:pt x="1003788" y="148336"/>
                </a:lnTo>
                <a:lnTo>
                  <a:pt x="1015485" y="148336"/>
                </a:lnTo>
                <a:lnTo>
                  <a:pt x="1030829" y="109118"/>
                </a:lnTo>
                <a:lnTo>
                  <a:pt x="1009554" y="109118"/>
                </a:lnTo>
                <a:lnTo>
                  <a:pt x="991952" y="67017"/>
                </a:lnTo>
                <a:close/>
              </a:path>
              <a:path extrusionOk="0" h="189865" w="1343025">
                <a:moveTo>
                  <a:pt x="1186211" y="139420"/>
                </a:moveTo>
                <a:lnTo>
                  <a:pt x="1163808" y="139420"/>
                </a:lnTo>
                <a:lnTo>
                  <a:pt x="1163808" y="146710"/>
                </a:lnTo>
                <a:lnTo>
                  <a:pt x="1186211" y="146710"/>
                </a:lnTo>
                <a:lnTo>
                  <a:pt x="1186211" y="139420"/>
                </a:lnTo>
                <a:close/>
              </a:path>
              <a:path extrusionOk="0" h="189865" w="1343025">
                <a:moveTo>
                  <a:pt x="1186211" y="84810"/>
                </a:moveTo>
                <a:lnTo>
                  <a:pt x="1150270" y="84810"/>
                </a:lnTo>
                <a:lnTo>
                  <a:pt x="1157384" y="87495"/>
                </a:lnTo>
                <a:lnTo>
                  <a:pt x="1162731" y="92525"/>
                </a:lnTo>
                <a:lnTo>
                  <a:pt x="1165723" y="99021"/>
                </a:lnTo>
                <a:lnTo>
                  <a:pt x="1165826" y="99809"/>
                </a:lnTo>
                <a:lnTo>
                  <a:pt x="1166094" y="106794"/>
                </a:lnTo>
                <a:lnTo>
                  <a:pt x="1166450" y="108927"/>
                </a:lnTo>
                <a:lnTo>
                  <a:pt x="1166450" y="111099"/>
                </a:lnTo>
                <a:lnTo>
                  <a:pt x="1166094" y="113233"/>
                </a:lnTo>
                <a:lnTo>
                  <a:pt x="1163355" y="120339"/>
                </a:lnTo>
                <a:lnTo>
                  <a:pt x="1158279" y="125661"/>
                </a:lnTo>
                <a:lnTo>
                  <a:pt x="1151577" y="128690"/>
                </a:lnTo>
                <a:lnTo>
                  <a:pt x="1143958" y="128917"/>
                </a:lnTo>
                <a:lnTo>
                  <a:pt x="1186211" y="128917"/>
                </a:lnTo>
                <a:lnTo>
                  <a:pt x="1186211" y="84810"/>
                </a:lnTo>
                <a:close/>
              </a:path>
              <a:path extrusionOk="0" h="189865" w="1343025">
                <a:moveTo>
                  <a:pt x="1040606" y="64427"/>
                </a:moveTo>
                <a:lnTo>
                  <a:pt x="1027982" y="64427"/>
                </a:lnTo>
                <a:lnTo>
                  <a:pt x="1009554" y="109118"/>
                </a:lnTo>
                <a:lnTo>
                  <a:pt x="1030829" y="109118"/>
                </a:lnTo>
                <a:lnTo>
                  <a:pt x="1034472" y="99809"/>
                </a:lnTo>
                <a:lnTo>
                  <a:pt x="1055256" y="99809"/>
                </a:lnTo>
                <a:lnTo>
                  <a:pt x="1040606" y="64427"/>
                </a:lnTo>
                <a:close/>
              </a:path>
              <a:path extrusionOk="0" h="189865" w="1343025">
                <a:moveTo>
                  <a:pt x="1139755" y="24815"/>
                </a:moveTo>
                <a:lnTo>
                  <a:pt x="1100561" y="39558"/>
                </a:lnTo>
                <a:lnTo>
                  <a:pt x="1076641" y="70357"/>
                </a:lnTo>
                <a:lnTo>
                  <a:pt x="1062815" y="99194"/>
                </a:lnTo>
                <a:lnTo>
                  <a:pt x="1060113" y="105067"/>
                </a:lnTo>
                <a:lnTo>
                  <a:pt x="1059408" y="106476"/>
                </a:lnTo>
                <a:lnTo>
                  <a:pt x="1058627" y="107950"/>
                </a:lnTo>
                <a:lnTo>
                  <a:pt x="1081593" y="107950"/>
                </a:lnTo>
                <a:lnTo>
                  <a:pt x="1100943" y="69799"/>
                </a:lnTo>
                <a:lnTo>
                  <a:pt x="1137913" y="47167"/>
                </a:lnTo>
                <a:lnTo>
                  <a:pt x="1139755" y="24815"/>
                </a:lnTo>
                <a:close/>
              </a:path>
              <a:path extrusionOk="0" h="189865" w="1343025">
                <a:moveTo>
                  <a:pt x="1186211" y="67017"/>
                </a:moveTo>
                <a:lnTo>
                  <a:pt x="1163821" y="67017"/>
                </a:lnTo>
                <a:lnTo>
                  <a:pt x="1163808" y="74498"/>
                </a:lnTo>
                <a:lnTo>
                  <a:pt x="1186211" y="74498"/>
                </a:lnTo>
                <a:lnTo>
                  <a:pt x="1186211" y="67017"/>
                </a:lnTo>
                <a:close/>
              </a:path>
              <a:path extrusionOk="0" h="189865" w="1343025">
                <a:moveTo>
                  <a:pt x="804437" y="24333"/>
                </a:moveTo>
                <a:lnTo>
                  <a:pt x="743743" y="24333"/>
                </a:lnTo>
                <a:lnTo>
                  <a:pt x="743743" y="146710"/>
                </a:lnTo>
                <a:lnTo>
                  <a:pt x="767607" y="146710"/>
                </a:lnTo>
                <a:lnTo>
                  <a:pt x="767607" y="92849"/>
                </a:lnTo>
                <a:lnTo>
                  <a:pt x="802176" y="92849"/>
                </a:lnTo>
                <a:lnTo>
                  <a:pt x="802176" y="72047"/>
                </a:lnTo>
                <a:lnTo>
                  <a:pt x="767607" y="72047"/>
                </a:lnTo>
                <a:lnTo>
                  <a:pt x="767607" y="45110"/>
                </a:lnTo>
                <a:lnTo>
                  <a:pt x="804437" y="45110"/>
                </a:lnTo>
                <a:lnTo>
                  <a:pt x="804437" y="24333"/>
                </a:lnTo>
                <a:close/>
              </a:path>
              <a:path extrusionOk="0" h="189865" w="1343025">
                <a:moveTo>
                  <a:pt x="1305985" y="64325"/>
                </a:moveTo>
                <a:lnTo>
                  <a:pt x="1263719" y="91001"/>
                </a:lnTo>
                <a:lnTo>
                  <a:pt x="1261256" y="106476"/>
                </a:lnTo>
                <a:lnTo>
                  <a:pt x="1263702" y="122269"/>
                </a:lnTo>
                <a:lnTo>
                  <a:pt x="1270838" y="135988"/>
                </a:lnTo>
                <a:lnTo>
                  <a:pt x="1282355" y="145663"/>
                </a:lnTo>
                <a:lnTo>
                  <a:pt x="1297946" y="149326"/>
                </a:lnTo>
                <a:lnTo>
                  <a:pt x="1306277" y="149491"/>
                </a:lnTo>
                <a:lnTo>
                  <a:pt x="1314189" y="145770"/>
                </a:lnTo>
                <a:lnTo>
                  <a:pt x="1319371" y="139255"/>
                </a:lnTo>
                <a:lnTo>
                  <a:pt x="1342409" y="139255"/>
                </a:lnTo>
                <a:lnTo>
                  <a:pt x="1342409" y="128905"/>
                </a:lnTo>
                <a:lnTo>
                  <a:pt x="1299851" y="128905"/>
                </a:lnTo>
                <a:lnTo>
                  <a:pt x="1292778" y="126153"/>
                </a:lnTo>
                <a:lnTo>
                  <a:pt x="1287495" y="121078"/>
                </a:lnTo>
                <a:lnTo>
                  <a:pt x="1284501" y="114388"/>
                </a:lnTo>
                <a:lnTo>
                  <a:pt x="1284293" y="106794"/>
                </a:lnTo>
                <a:lnTo>
                  <a:pt x="1283950" y="104711"/>
                </a:lnTo>
                <a:lnTo>
                  <a:pt x="1283950" y="102577"/>
                </a:lnTo>
                <a:lnTo>
                  <a:pt x="1284293" y="100495"/>
                </a:lnTo>
                <a:lnTo>
                  <a:pt x="1287000" y="93419"/>
                </a:lnTo>
                <a:lnTo>
                  <a:pt x="1292039" y="88111"/>
                </a:lnTo>
                <a:lnTo>
                  <a:pt x="1298704" y="85077"/>
                </a:lnTo>
                <a:lnTo>
                  <a:pt x="1306290" y="84823"/>
                </a:lnTo>
                <a:lnTo>
                  <a:pt x="1342409" y="84823"/>
                </a:lnTo>
                <a:lnTo>
                  <a:pt x="1342409" y="74333"/>
                </a:lnTo>
                <a:lnTo>
                  <a:pt x="1319371" y="74333"/>
                </a:lnTo>
                <a:lnTo>
                  <a:pt x="1313948" y="67957"/>
                </a:lnTo>
                <a:lnTo>
                  <a:pt x="1305985" y="64325"/>
                </a:lnTo>
                <a:close/>
              </a:path>
              <a:path extrusionOk="0" h="189865" w="1343025">
                <a:moveTo>
                  <a:pt x="1342409" y="139255"/>
                </a:moveTo>
                <a:lnTo>
                  <a:pt x="1319688" y="139255"/>
                </a:lnTo>
                <a:lnTo>
                  <a:pt x="1319688" y="146710"/>
                </a:lnTo>
                <a:lnTo>
                  <a:pt x="1342409" y="146710"/>
                </a:lnTo>
                <a:lnTo>
                  <a:pt x="1342409" y="139255"/>
                </a:lnTo>
                <a:close/>
              </a:path>
              <a:path extrusionOk="0" h="189865" w="1343025">
                <a:moveTo>
                  <a:pt x="1342409" y="84823"/>
                </a:moveTo>
                <a:lnTo>
                  <a:pt x="1306290" y="84823"/>
                </a:lnTo>
                <a:lnTo>
                  <a:pt x="1313371" y="87524"/>
                </a:lnTo>
                <a:lnTo>
                  <a:pt x="1318679" y="92560"/>
                </a:lnTo>
                <a:lnTo>
                  <a:pt x="1321710" y="99221"/>
                </a:lnTo>
                <a:lnTo>
                  <a:pt x="1321962" y="106794"/>
                </a:lnTo>
                <a:lnTo>
                  <a:pt x="1322343" y="108966"/>
                </a:lnTo>
                <a:lnTo>
                  <a:pt x="1322343" y="111188"/>
                </a:lnTo>
                <a:lnTo>
                  <a:pt x="1321962" y="113360"/>
                </a:lnTo>
                <a:lnTo>
                  <a:pt x="1319209" y="120434"/>
                </a:lnTo>
                <a:lnTo>
                  <a:pt x="1314130" y="125718"/>
                </a:lnTo>
                <a:lnTo>
                  <a:pt x="1307440" y="128710"/>
                </a:lnTo>
                <a:lnTo>
                  <a:pt x="1299851" y="128905"/>
                </a:lnTo>
                <a:lnTo>
                  <a:pt x="1342409" y="128905"/>
                </a:lnTo>
                <a:lnTo>
                  <a:pt x="1342409" y="84823"/>
                </a:lnTo>
                <a:close/>
              </a:path>
              <a:path extrusionOk="0" h="189865" w="1343025">
                <a:moveTo>
                  <a:pt x="1342409" y="24333"/>
                </a:moveTo>
                <a:lnTo>
                  <a:pt x="1319688" y="24333"/>
                </a:lnTo>
                <a:lnTo>
                  <a:pt x="1319688" y="74333"/>
                </a:lnTo>
                <a:lnTo>
                  <a:pt x="1342409" y="74333"/>
                </a:lnTo>
                <a:lnTo>
                  <a:pt x="1342409" y="24333"/>
                </a:lnTo>
                <a:close/>
              </a:path>
              <a:path extrusionOk="0" h="189865" w="1343025">
                <a:moveTo>
                  <a:pt x="1227740" y="67017"/>
                </a:moveTo>
                <a:lnTo>
                  <a:pt x="1205007" y="67017"/>
                </a:lnTo>
                <a:lnTo>
                  <a:pt x="1205007" y="146710"/>
                </a:lnTo>
                <a:lnTo>
                  <a:pt x="1227740" y="146710"/>
                </a:lnTo>
                <a:lnTo>
                  <a:pt x="1227740" y="110858"/>
                </a:lnTo>
                <a:lnTo>
                  <a:pt x="1228242" y="101546"/>
                </a:lnTo>
                <a:lnTo>
                  <a:pt x="1230525" y="93083"/>
                </a:lnTo>
                <a:lnTo>
                  <a:pt x="1235756" y="86932"/>
                </a:lnTo>
                <a:lnTo>
                  <a:pt x="1245101" y="84556"/>
                </a:lnTo>
                <a:lnTo>
                  <a:pt x="1248467" y="84518"/>
                </a:lnTo>
                <a:lnTo>
                  <a:pt x="1254898" y="84518"/>
                </a:lnTo>
                <a:lnTo>
                  <a:pt x="1256103" y="75298"/>
                </a:lnTo>
                <a:lnTo>
                  <a:pt x="1227740" y="75298"/>
                </a:lnTo>
                <a:lnTo>
                  <a:pt x="1227740" y="67017"/>
                </a:lnTo>
                <a:close/>
              </a:path>
              <a:path extrusionOk="0" h="189865" w="1343025">
                <a:moveTo>
                  <a:pt x="1254898" y="84518"/>
                </a:moveTo>
                <a:lnTo>
                  <a:pt x="1248467" y="84518"/>
                </a:lnTo>
                <a:lnTo>
                  <a:pt x="1251756" y="85534"/>
                </a:lnTo>
                <a:lnTo>
                  <a:pt x="1254512" y="87477"/>
                </a:lnTo>
                <a:lnTo>
                  <a:pt x="1254898" y="84518"/>
                </a:lnTo>
                <a:close/>
              </a:path>
              <a:path extrusionOk="0" h="189865" w="1343025">
                <a:moveTo>
                  <a:pt x="1239805" y="64300"/>
                </a:moveTo>
                <a:lnTo>
                  <a:pt x="1232274" y="68440"/>
                </a:lnTo>
                <a:lnTo>
                  <a:pt x="1228058" y="75298"/>
                </a:lnTo>
                <a:lnTo>
                  <a:pt x="1256103" y="75298"/>
                </a:lnTo>
                <a:lnTo>
                  <a:pt x="1257268" y="66382"/>
                </a:lnTo>
                <a:lnTo>
                  <a:pt x="1254283" y="65151"/>
                </a:lnTo>
                <a:lnTo>
                  <a:pt x="1251096" y="64490"/>
                </a:lnTo>
                <a:lnTo>
                  <a:pt x="1239805" y="64300"/>
                </a:lnTo>
                <a:close/>
              </a:path>
              <a:path extrusionOk="0" h="189865" w="1343025">
                <a:moveTo>
                  <a:pt x="929684" y="67017"/>
                </a:moveTo>
                <a:lnTo>
                  <a:pt x="906964" y="67017"/>
                </a:lnTo>
                <a:lnTo>
                  <a:pt x="906964" y="146710"/>
                </a:lnTo>
                <a:lnTo>
                  <a:pt x="929684" y="146710"/>
                </a:lnTo>
                <a:lnTo>
                  <a:pt x="929684" y="110858"/>
                </a:lnTo>
                <a:lnTo>
                  <a:pt x="930184" y="101546"/>
                </a:lnTo>
                <a:lnTo>
                  <a:pt x="932465" y="93083"/>
                </a:lnTo>
                <a:lnTo>
                  <a:pt x="937699" y="86932"/>
                </a:lnTo>
                <a:lnTo>
                  <a:pt x="947058" y="84556"/>
                </a:lnTo>
                <a:lnTo>
                  <a:pt x="950423" y="84518"/>
                </a:lnTo>
                <a:lnTo>
                  <a:pt x="956857" y="84518"/>
                </a:lnTo>
                <a:lnTo>
                  <a:pt x="958067" y="75298"/>
                </a:lnTo>
                <a:lnTo>
                  <a:pt x="929684" y="75298"/>
                </a:lnTo>
                <a:lnTo>
                  <a:pt x="929684" y="67017"/>
                </a:lnTo>
                <a:close/>
              </a:path>
              <a:path extrusionOk="0" h="189865" w="1343025">
                <a:moveTo>
                  <a:pt x="956857" y="84518"/>
                </a:moveTo>
                <a:lnTo>
                  <a:pt x="950423" y="84518"/>
                </a:lnTo>
                <a:lnTo>
                  <a:pt x="953712" y="85547"/>
                </a:lnTo>
                <a:lnTo>
                  <a:pt x="956468" y="87477"/>
                </a:lnTo>
                <a:lnTo>
                  <a:pt x="956857" y="84518"/>
                </a:lnTo>
                <a:close/>
              </a:path>
              <a:path extrusionOk="0" h="189865" w="1343025">
                <a:moveTo>
                  <a:pt x="941749" y="64287"/>
                </a:moveTo>
                <a:lnTo>
                  <a:pt x="934218" y="68440"/>
                </a:lnTo>
                <a:lnTo>
                  <a:pt x="930014" y="75298"/>
                </a:lnTo>
                <a:lnTo>
                  <a:pt x="958067" y="75298"/>
                </a:lnTo>
                <a:lnTo>
                  <a:pt x="959237" y="66382"/>
                </a:lnTo>
                <a:lnTo>
                  <a:pt x="956240" y="65163"/>
                </a:lnTo>
                <a:lnTo>
                  <a:pt x="953039" y="64490"/>
                </a:lnTo>
                <a:lnTo>
                  <a:pt x="941749" y="64287"/>
                </a:lnTo>
                <a:close/>
              </a:path>
              <a:path extrusionOk="0" h="189865" w="1343025">
                <a:moveTo>
                  <a:pt x="851452" y="64427"/>
                </a:moveTo>
                <a:lnTo>
                  <a:pt x="835195" y="67975"/>
                </a:lnTo>
                <a:lnTo>
                  <a:pt x="822017" y="77158"/>
                </a:lnTo>
                <a:lnTo>
                  <a:pt x="813244" y="90608"/>
                </a:lnTo>
                <a:lnTo>
                  <a:pt x="810202" y="106959"/>
                </a:lnTo>
                <a:lnTo>
                  <a:pt x="810202" y="107861"/>
                </a:lnTo>
                <a:lnTo>
                  <a:pt x="813671" y="124124"/>
                </a:lnTo>
                <a:lnTo>
                  <a:pt x="822791" y="137337"/>
                </a:lnTo>
                <a:lnTo>
                  <a:pt x="836202" y="146169"/>
                </a:lnTo>
                <a:lnTo>
                  <a:pt x="852544" y="149288"/>
                </a:lnTo>
                <a:lnTo>
                  <a:pt x="868809" y="145819"/>
                </a:lnTo>
                <a:lnTo>
                  <a:pt x="882026" y="136701"/>
                </a:lnTo>
                <a:lnTo>
                  <a:pt x="887145" y="128930"/>
                </a:lnTo>
                <a:lnTo>
                  <a:pt x="848937" y="128930"/>
                </a:lnTo>
                <a:lnTo>
                  <a:pt x="841854" y="126229"/>
                </a:lnTo>
                <a:lnTo>
                  <a:pt x="836542" y="121192"/>
                </a:lnTo>
                <a:lnTo>
                  <a:pt x="833507" y="114532"/>
                </a:lnTo>
                <a:lnTo>
                  <a:pt x="833253" y="106959"/>
                </a:lnTo>
                <a:lnTo>
                  <a:pt x="832872" y="104787"/>
                </a:lnTo>
                <a:lnTo>
                  <a:pt x="832872" y="102565"/>
                </a:lnTo>
                <a:lnTo>
                  <a:pt x="833253" y="100393"/>
                </a:lnTo>
                <a:lnTo>
                  <a:pt x="836011" y="93321"/>
                </a:lnTo>
                <a:lnTo>
                  <a:pt x="841090" y="88039"/>
                </a:lnTo>
                <a:lnTo>
                  <a:pt x="847781" y="85048"/>
                </a:lnTo>
                <a:lnTo>
                  <a:pt x="855376" y="84848"/>
                </a:lnTo>
                <a:lnTo>
                  <a:pt x="887249" y="84848"/>
                </a:lnTo>
                <a:lnTo>
                  <a:pt x="881251" y="76239"/>
                </a:lnTo>
                <a:lnTo>
                  <a:pt x="867802" y="67468"/>
                </a:lnTo>
                <a:lnTo>
                  <a:pt x="851452" y="64427"/>
                </a:lnTo>
                <a:close/>
              </a:path>
              <a:path extrusionOk="0" h="189865" w="1343025">
                <a:moveTo>
                  <a:pt x="887249" y="84848"/>
                </a:moveTo>
                <a:lnTo>
                  <a:pt x="855376" y="84848"/>
                </a:lnTo>
                <a:lnTo>
                  <a:pt x="862449" y="87601"/>
                </a:lnTo>
                <a:lnTo>
                  <a:pt x="867730" y="92679"/>
                </a:lnTo>
                <a:lnTo>
                  <a:pt x="870721" y="99370"/>
                </a:lnTo>
                <a:lnTo>
                  <a:pt x="870921" y="106959"/>
                </a:lnTo>
                <a:lnTo>
                  <a:pt x="871277" y="109042"/>
                </a:lnTo>
                <a:lnTo>
                  <a:pt x="871277" y="111163"/>
                </a:lnTo>
                <a:lnTo>
                  <a:pt x="870921" y="113258"/>
                </a:lnTo>
                <a:lnTo>
                  <a:pt x="868215" y="120334"/>
                </a:lnTo>
                <a:lnTo>
                  <a:pt x="863177" y="125642"/>
                </a:lnTo>
                <a:lnTo>
                  <a:pt x="856516" y="128676"/>
                </a:lnTo>
                <a:lnTo>
                  <a:pt x="848937" y="128930"/>
                </a:lnTo>
                <a:lnTo>
                  <a:pt x="887145" y="128930"/>
                </a:lnTo>
                <a:lnTo>
                  <a:pt x="890858" y="123294"/>
                </a:lnTo>
                <a:lnTo>
                  <a:pt x="893972" y="106959"/>
                </a:lnTo>
                <a:lnTo>
                  <a:pt x="893972" y="105664"/>
                </a:lnTo>
                <a:lnTo>
                  <a:pt x="890430" y="89414"/>
                </a:lnTo>
                <a:lnTo>
                  <a:pt x="887249" y="84848"/>
                </a:lnTo>
                <a:close/>
              </a:path>
              <a:path extrusionOk="0" h="189865" w="1343025">
                <a:moveTo>
                  <a:pt x="649128" y="67017"/>
                </a:moveTo>
                <a:lnTo>
                  <a:pt x="623322" y="67017"/>
                </a:lnTo>
                <a:lnTo>
                  <a:pt x="657244" y="134569"/>
                </a:lnTo>
                <a:lnTo>
                  <a:pt x="630955" y="189242"/>
                </a:lnTo>
                <a:lnTo>
                  <a:pt x="655948" y="189242"/>
                </a:lnTo>
                <a:lnTo>
                  <a:pt x="692414" y="112331"/>
                </a:lnTo>
                <a:lnTo>
                  <a:pt x="668127" y="112331"/>
                </a:lnTo>
                <a:lnTo>
                  <a:pt x="649128" y="67017"/>
                </a:lnTo>
                <a:close/>
              </a:path>
              <a:path extrusionOk="0" h="189865" w="1343025">
                <a:moveTo>
                  <a:pt x="713898" y="67017"/>
                </a:moveTo>
                <a:lnTo>
                  <a:pt x="688574" y="67017"/>
                </a:lnTo>
                <a:lnTo>
                  <a:pt x="668127" y="112331"/>
                </a:lnTo>
                <a:lnTo>
                  <a:pt x="692414" y="112331"/>
                </a:lnTo>
                <a:lnTo>
                  <a:pt x="713898" y="67017"/>
                </a:lnTo>
                <a:close/>
              </a:path>
              <a:path extrusionOk="0" h="189865" w="1343025">
                <a:moveTo>
                  <a:pt x="581971" y="64427"/>
                </a:moveTo>
                <a:lnTo>
                  <a:pt x="565047" y="67771"/>
                </a:lnTo>
                <a:lnTo>
                  <a:pt x="552977" y="76944"/>
                </a:lnTo>
                <a:lnTo>
                  <a:pt x="545745" y="90653"/>
                </a:lnTo>
                <a:lnTo>
                  <a:pt x="543337" y="107607"/>
                </a:lnTo>
                <a:lnTo>
                  <a:pt x="546080" y="124327"/>
                </a:lnTo>
                <a:lnTo>
                  <a:pt x="553966" y="137534"/>
                </a:lnTo>
                <a:lnTo>
                  <a:pt x="566478" y="146208"/>
                </a:lnTo>
                <a:lnTo>
                  <a:pt x="583101" y="149326"/>
                </a:lnTo>
                <a:lnTo>
                  <a:pt x="594870" y="147888"/>
                </a:lnTo>
                <a:lnTo>
                  <a:pt x="605328" y="142925"/>
                </a:lnTo>
                <a:lnTo>
                  <a:pt x="613721" y="134953"/>
                </a:lnTo>
                <a:lnTo>
                  <a:pt x="615319" y="131953"/>
                </a:lnTo>
                <a:lnTo>
                  <a:pt x="583101" y="131953"/>
                </a:lnTo>
                <a:lnTo>
                  <a:pt x="575638" y="130018"/>
                </a:lnTo>
                <a:lnTo>
                  <a:pt x="570785" y="125007"/>
                </a:lnTo>
                <a:lnTo>
                  <a:pt x="568156" y="118113"/>
                </a:lnTo>
                <a:lnTo>
                  <a:pt x="567366" y="110528"/>
                </a:lnTo>
                <a:lnTo>
                  <a:pt x="619779" y="110528"/>
                </a:lnTo>
                <a:lnTo>
                  <a:pt x="619758" y="107607"/>
                </a:lnTo>
                <a:lnTo>
                  <a:pt x="618278" y="96405"/>
                </a:lnTo>
                <a:lnTo>
                  <a:pt x="568001" y="96405"/>
                </a:lnTo>
                <a:lnTo>
                  <a:pt x="568166" y="87909"/>
                </a:lnTo>
                <a:lnTo>
                  <a:pt x="574782" y="80937"/>
                </a:lnTo>
                <a:lnTo>
                  <a:pt x="583266" y="80340"/>
                </a:lnTo>
                <a:lnTo>
                  <a:pt x="612295" y="80340"/>
                </a:lnTo>
                <a:lnTo>
                  <a:pt x="610671" y="77087"/>
                </a:lnTo>
                <a:lnTo>
                  <a:pt x="598899" y="67820"/>
                </a:lnTo>
                <a:lnTo>
                  <a:pt x="581971" y="64427"/>
                </a:lnTo>
                <a:close/>
              </a:path>
              <a:path extrusionOk="0" h="189865" w="1343025">
                <a:moveTo>
                  <a:pt x="598366" y="121081"/>
                </a:moveTo>
                <a:lnTo>
                  <a:pt x="595991" y="127495"/>
                </a:lnTo>
                <a:lnTo>
                  <a:pt x="589934" y="131813"/>
                </a:lnTo>
                <a:lnTo>
                  <a:pt x="583101" y="131953"/>
                </a:lnTo>
                <a:lnTo>
                  <a:pt x="615319" y="131953"/>
                </a:lnTo>
                <a:lnTo>
                  <a:pt x="619296" y="124485"/>
                </a:lnTo>
                <a:lnTo>
                  <a:pt x="598366" y="121081"/>
                </a:lnTo>
                <a:close/>
              </a:path>
              <a:path extrusionOk="0" h="189865" w="1343025">
                <a:moveTo>
                  <a:pt x="612295" y="80340"/>
                </a:moveTo>
                <a:lnTo>
                  <a:pt x="583266" y="80340"/>
                </a:lnTo>
                <a:lnTo>
                  <a:pt x="591623" y="81114"/>
                </a:lnTo>
                <a:lnTo>
                  <a:pt x="598100" y="88011"/>
                </a:lnTo>
                <a:lnTo>
                  <a:pt x="598366" y="96405"/>
                </a:lnTo>
                <a:lnTo>
                  <a:pt x="618278" y="96405"/>
                </a:lnTo>
                <a:lnTo>
                  <a:pt x="617545" y="90857"/>
                </a:lnTo>
                <a:lnTo>
                  <a:pt x="612295" y="80340"/>
                </a:lnTo>
                <a:close/>
              </a:path>
              <a:path extrusionOk="0" h="189865" w="1343025">
                <a:moveTo>
                  <a:pt x="480117" y="67017"/>
                </a:moveTo>
                <a:lnTo>
                  <a:pt x="457396" y="67017"/>
                </a:lnTo>
                <a:lnTo>
                  <a:pt x="457396" y="146710"/>
                </a:lnTo>
                <a:lnTo>
                  <a:pt x="480117" y="146710"/>
                </a:lnTo>
                <a:lnTo>
                  <a:pt x="480200" y="104521"/>
                </a:lnTo>
                <a:lnTo>
                  <a:pt x="480355" y="99378"/>
                </a:lnTo>
                <a:lnTo>
                  <a:pt x="481888" y="91349"/>
                </a:lnTo>
                <a:lnTo>
                  <a:pt x="485946" y="85118"/>
                </a:lnTo>
                <a:lnTo>
                  <a:pt x="493756" y="82613"/>
                </a:lnTo>
                <a:lnTo>
                  <a:pt x="526527" y="82613"/>
                </a:lnTo>
                <a:lnTo>
                  <a:pt x="523069" y="74333"/>
                </a:lnTo>
                <a:lnTo>
                  <a:pt x="480117" y="74333"/>
                </a:lnTo>
                <a:lnTo>
                  <a:pt x="480117" y="67017"/>
                </a:lnTo>
                <a:close/>
              </a:path>
              <a:path extrusionOk="0" h="189865" w="1343025">
                <a:moveTo>
                  <a:pt x="526527" y="82613"/>
                </a:moveTo>
                <a:lnTo>
                  <a:pt x="493756" y="82613"/>
                </a:lnTo>
                <a:lnTo>
                  <a:pt x="501089" y="84689"/>
                </a:lnTo>
                <a:lnTo>
                  <a:pt x="504728" y="89976"/>
                </a:lnTo>
                <a:lnTo>
                  <a:pt x="505963" y="97058"/>
                </a:lnTo>
                <a:lnTo>
                  <a:pt x="506088" y="146710"/>
                </a:lnTo>
                <a:lnTo>
                  <a:pt x="528808" y="146710"/>
                </a:lnTo>
                <a:lnTo>
                  <a:pt x="528713" y="97058"/>
                </a:lnTo>
                <a:lnTo>
                  <a:pt x="527511" y="84968"/>
                </a:lnTo>
                <a:lnTo>
                  <a:pt x="526527" y="82613"/>
                </a:lnTo>
                <a:close/>
              </a:path>
              <a:path extrusionOk="0" h="189865" w="1343025">
                <a:moveTo>
                  <a:pt x="493058" y="63931"/>
                </a:moveTo>
                <a:lnTo>
                  <a:pt x="485209" y="67678"/>
                </a:lnTo>
                <a:lnTo>
                  <a:pt x="480447" y="74333"/>
                </a:lnTo>
                <a:lnTo>
                  <a:pt x="523069" y="74333"/>
                </a:lnTo>
                <a:lnTo>
                  <a:pt x="514573" y="67075"/>
                </a:lnTo>
                <a:lnTo>
                  <a:pt x="501224" y="64427"/>
                </a:lnTo>
                <a:lnTo>
                  <a:pt x="493058" y="63931"/>
                </a:lnTo>
                <a:close/>
              </a:path>
              <a:path extrusionOk="0" h="189865" w="1343025">
                <a:moveTo>
                  <a:pt x="400234" y="64427"/>
                </a:moveTo>
                <a:lnTo>
                  <a:pt x="383986" y="67975"/>
                </a:lnTo>
                <a:lnTo>
                  <a:pt x="370816" y="77158"/>
                </a:lnTo>
                <a:lnTo>
                  <a:pt x="362049" y="90608"/>
                </a:lnTo>
                <a:lnTo>
                  <a:pt x="359009" y="106959"/>
                </a:lnTo>
                <a:lnTo>
                  <a:pt x="359009" y="107924"/>
                </a:lnTo>
                <a:lnTo>
                  <a:pt x="362490" y="124185"/>
                </a:lnTo>
                <a:lnTo>
                  <a:pt x="371621" y="137391"/>
                </a:lnTo>
                <a:lnTo>
                  <a:pt x="385038" y="146211"/>
                </a:lnTo>
                <a:lnTo>
                  <a:pt x="401377" y="149313"/>
                </a:lnTo>
                <a:lnTo>
                  <a:pt x="417636" y="145828"/>
                </a:lnTo>
                <a:lnTo>
                  <a:pt x="430837" y="136699"/>
                </a:lnTo>
                <a:lnTo>
                  <a:pt x="435945" y="128930"/>
                </a:lnTo>
                <a:lnTo>
                  <a:pt x="397744" y="128930"/>
                </a:lnTo>
                <a:lnTo>
                  <a:pt x="390656" y="126229"/>
                </a:lnTo>
                <a:lnTo>
                  <a:pt x="385344" y="121192"/>
                </a:lnTo>
                <a:lnTo>
                  <a:pt x="382312" y="114532"/>
                </a:lnTo>
                <a:lnTo>
                  <a:pt x="382060" y="106959"/>
                </a:lnTo>
                <a:lnTo>
                  <a:pt x="381679" y="104787"/>
                </a:lnTo>
                <a:lnTo>
                  <a:pt x="381679" y="102565"/>
                </a:lnTo>
                <a:lnTo>
                  <a:pt x="382060" y="100393"/>
                </a:lnTo>
                <a:lnTo>
                  <a:pt x="384813" y="93321"/>
                </a:lnTo>
                <a:lnTo>
                  <a:pt x="389891" y="88039"/>
                </a:lnTo>
                <a:lnTo>
                  <a:pt x="396581" y="85048"/>
                </a:lnTo>
                <a:lnTo>
                  <a:pt x="404171" y="84848"/>
                </a:lnTo>
                <a:lnTo>
                  <a:pt x="436037" y="84848"/>
                </a:lnTo>
                <a:lnTo>
                  <a:pt x="430033" y="76233"/>
                </a:lnTo>
                <a:lnTo>
                  <a:pt x="416584" y="67466"/>
                </a:lnTo>
                <a:lnTo>
                  <a:pt x="400234" y="64427"/>
                </a:lnTo>
                <a:close/>
              </a:path>
              <a:path extrusionOk="0" h="189865" w="1343025">
                <a:moveTo>
                  <a:pt x="436037" y="84848"/>
                </a:moveTo>
                <a:lnTo>
                  <a:pt x="404171" y="84848"/>
                </a:lnTo>
                <a:lnTo>
                  <a:pt x="411243" y="87601"/>
                </a:lnTo>
                <a:lnTo>
                  <a:pt x="416526" y="92679"/>
                </a:lnTo>
                <a:lnTo>
                  <a:pt x="419521" y="99370"/>
                </a:lnTo>
                <a:lnTo>
                  <a:pt x="419728" y="106959"/>
                </a:lnTo>
                <a:lnTo>
                  <a:pt x="420071" y="109042"/>
                </a:lnTo>
                <a:lnTo>
                  <a:pt x="420071" y="111163"/>
                </a:lnTo>
                <a:lnTo>
                  <a:pt x="419728" y="113258"/>
                </a:lnTo>
                <a:lnTo>
                  <a:pt x="417015" y="120334"/>
                </a:lnTo>
                <a:lnTo>
                  <a:pt x="411975" y="125642"/>
                </a:lnTo>
                <a:lnTo>
                  <a:pt x="405316" y="128676"/>
                </a:lnTo>
                <a:lnTo>
                  <a:pt x="397744" y="128930"/>
                </a:lnTo>
                <a:lnTo>
                  <a:pt x="435945" y="128930"/>
                </a:lnTo>
                <a:lnTo>
                  <a:pt x="439653" y="123289"/>
                </a:lnTo>
                <a:lnTo>
                  <a:pt x="442753" y="106959"/>
                </a:lnTo>
                <a:lnTo>
                  <a:pt x="442753" y="105651"/>
                </a:lnTo>
                <a:lnTo>
                  <a:pt x="439212" y="89403"/>
                </a:lnTo>
                <a:lnTo>
                  <a:pt x="436037" y="84848"/>
                </a:lnTo>
                <a:close/>
              </a:path>
              <a:path extrusionOk="0" h="189865" w="1343025">
                <a:moveTo>
                  <a:pt x="274322" y="70764"/>
                </a:moveTo>
                <a:lnTo>
                  <a:pt x="253460" y="70764"/>
                </a:lnTo>
                <a:lnTo>
                  <a:pt x="280257" y="148336"/>
                </a:lnTo>
                <a:lnTo>
                  <a:pt x="288537" y="148336"/>
                </a:lnTo>
                <a:lnTo>
                  <a:pt x="305197" y="101765"/>
                </a:lnTo>
                <a:lnTo>
                  <a:pt x="285921" y="101765"/>
                </a:lnTo>
                <a:lnTo>
                  <a:pt x="274322" y="70764"/>
                </a:lnTo>
                <a:close/>
              </a:path>
              <a:path extrusionOk="0" h="189865" w="1343025">
                <a:moveTo>
                  <a:pt x="255733" y="21082"/>
                </a:moveTo>
                <a:lnTo>
                  <a:pt x="238842" y="21082"/>
                </a:lnTo>
                <a:lnTo>
                  <a:pt x="218243" y="146710"/>
                </a:lnTo>
                <a:lnTo>
                  <a:pt x="242258" y="146710"/>
                </a:lnTo>
                <a:lnTo>
                  <a:pt x="253142" y="70764"/>
                </a:lnTo>
                <a:lnTo>
                  <a:pt x="274322" y="70764"/>
                </a:lnTo>
                <a:lnTo>
                  <a:pt x="255733" y="21082"/>
                </a:lnTo>
                <a:close/>
              </a:path>
              <a:path extrusionOk="0" h="189865" w="1343025">
                <a:moveTo>
                  <a:pt x="339282" y="70764"/>
                </a:moveTo>
                <a:lnTo>
                  <a:pt x="316604" y="70764"/>
                </a:lnTo>
                <a:lnTo>
                  <a:pt x="326345" y="146710"/>
                </a:lnTo>
                <a:lnTo>
                  <a:pt x="350361" y="146710"/>
                </a:lnTo>
                <a:lnTo>
                  <a:pt x="339282" y="70764"/>
                </a:lnTo>
                <a:close/>
              </a:path>
              <a:path extrusionOk="0" h="189865" w="1343025">
                <a:moveTo>
                  <a:pt x="332035" y="21082"/>
                </a:moveTo>
                <a:lnTo>
                  <a:pt x="314813" y="21082"/>
                </a:lnTo>
                <a:lnTo>
                  <a:pt x="285921" y="101765"/>
                </a:lnTo>
                <a:lnTo>
                  <a:pt x="305197" y="101765"/>
                </a:lnTo>
                <a:lnTo>
                  <a:pt x="316287" y="70764"/>
                </a:lnTo>
                <a:lnTo>
                  <a:pt x="339282" y="70764"/>
                </a:lnTo>
                <a:lnTo>
                  <a:pt x="332035" y="21082"/>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 name="Google Shape;18;p3"/>
          <p:cNvSpPr txBox="1"/>
          <p:nvPr/>
        </p:nvSpPr>
        <p:spPr>
          <a:xfrm>
            <a:off x="950375" y="1738655"/>
            <a:ext cx="1669800" cy="1669800"/>
          </a:xfrm>
          <a:prstGeom prst="rect">
            <a:avLst/>
          </a:pr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chemeClr val="dk1"/>
              </a:solidFill>
              <a:latin typeface="Times New Roman"/>
              <a:ea typeface="Times New Roman"/>
              <a:cs typeface="Times New Roman"/>
              <a:sym typeface="Times New Roman"/>
            </a:endParaRPr>
          </a:p>
          <a:p>
            <a:pPr indent="0" lvl="0" marL="596900" marR="0" rtl="0" algn="l">
              <a:lnSpc>
                <a:spcPct val="100000"/>
              </a:lnSpc>
              <a:spcBef>
                <a:spcPts val="1700"/>
              </a:spcBef>
              <a:spcAft>
                <a:spcPts val="0"/>
              </a:spcAft>
              <a:buClr>
                <a:srgbClr val="000000"/>
              </a:buClr>
              <a:buSzPts val="1200"/>
              <a:buFont typeface="Arial"/>
              <a:buNone/>
            </a:pPr>
            <a:r>
              <a:rPr b="1" i="0" lang="ja-JP" sz="1200" u="none" cap="none" strike="noStrike">
                <a:solidFill>
                  <a:srgbClr val="FFFFFF"/>
                </a:solidFill>
                <a:latin typeface="Meiryo"/>
                <a:ea typeface="Meiryo"/>
                <a:cs typeface="Meiryo"/>
                <a:sym typeface="Meiryo"/>
              </a:rPr>
              <a:t>目	次</a:t>
            </a:r>
            <a:endParaRPr b="0" i="0" sz="1200" u="none" cap="none" strike="noStrike">
              <a:solidFill>
                <a:schemeClr val="dk1"/>
              </a:solidFill>
              <a:latin typeface="Meiryo"/>
              <a:ea typeface="Meiryo"/>
              <a:cs typeface="Meiryo"/>
              <a:sym typeface="Meiryo"/>
            </a:endParaRPr>
          </a:p>
        </p:txBody>
      </p:sp>
      <p:sp>
        <p:nvSpPr>
          <p:cNvPr id="19" name="Google Shape;19;p3"/>
          <p:cNvSpPr txBox="1"/>
          <p:nvPr/>
        </p:nvSpPr>
        <p:spPr>
          <a:xfrm>
            <a:off x="3558035" y="1081287"/>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eiryo"/>
              <a:ea typeface="Meiryo"/>
              <a:cs typeface="Meiryo"/>
              <a:sym typeface="Meiryo"/>
            </a:endParaRPr>
          </a:p>
        </p:txBody>
      </p:sp>
      <p:sp>
        <p:nvSpPr>
          <p:cNvPr id="20" name="Google Shape;20;p3"/>
          <p:cNvSpPr/>
          <p:nvPr/>
        </p:nvSpPr>
        <p:spPr>
          <a:xfrm>
            <a:off x="3499151" y="1081287"/>
            <a:ext cx="49053" cy="271938"/>
          </a:xfrm>
          <a:custGeom>
            <a:rect b="b" l="l" r="r" t="t"/>
            <a:pathLst>
              <a:path extrusionOk="0" h="362584"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 name="Google Shape;21;p3"/>
          <p:cNvSpPr txBox="1"/>
          <p:nvPr/>
        </p:nvSpPr>
        <p:spPr>
          <a:xfrm>
            <a:off x="3558035" y="1436626"/>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eiryo"/>
              <a:ea typeface="Meiryo"/>
              <a:cs typeface="Meiryo"/>
              <a:sym typeface="Meiryo"/>
            </a:endParaRPr>
          </a:p>
        </p:txBody>
      </p:sp>
      <p:sp>
        <p:nvSpPr>
          <p:cNvPr id="22" name="Google Shape;22;p3"/>
          <p:cNvSpPr/>
          <p:nvPr/>
        </p:nvSpPr>
        <p:spPr>
          <a:xfrm>
            <a:off x="3499151" y="1436626"/>
            <a:ext cx="49053"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 name="Google Shape;23;p3"/>
          <p:cNvSpPr txBox="1"/>
          <p:nvPr/>
        </p:nvSpPr>
        <p:spPr>
          <a:xfrm>
            <a:off x="3558035" y="1791967"/>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eiryo"/>
              <a:ea typeface="Meiryo"/>
              <a:cs typeface="Meiryo"/>
              <a:sym typeface="Meiryo"/>
            </a:endParaRPr>
          </a:p>
        </p:txBody>
      </p:sp>
      <p:sp>
        <p:nvSpPr>
          <p:cNvPr id="24" name="Google Shape;24;p3"/>
          <p:cNvSpPr/>
          <p:nvPr/>
        </p:nvSpPr>
        <p:spPr>
          <a:xfrm>
            <a:off x="3499151" y="1791967"/>
            <a:ext cx="49053"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 name="Google Shape;25;p3"/>
          <p:cNvSpPr txBox="1"/>
          <p:nvPr/>
        </p:nvSpPr>
        <p:spPr>
          <a:xfrm>
            <a:off x="3558035" y="2147306"/>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eiryo"/>
              <a:ea typeface="Meiryo"/>
              <a:cs typeface="Meiryo"/>
              <a:sym typeface="Meiryo"/>
            </a:endParaRPr>
          </a:p>
        </p:txBody>
      </p:sp>
      <p:sp>
        <p:nvSpPr>
          <p:cNvPr id="26" name="Google Shape;26;p3"/>
          <p:cNvSpPr/>
          <p:nvPr/>
        </p:nvSpPr>
        <p:spPr>
          <a:xfrm>
            <a:off x="3499151" y="2147306"/>
            <a:ext cx="49053"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 name="Google Shape;27;p3"/>
          <p:cNvSpPr txBox="1"/>
          <p:nvPr/>
        </p:nvSpPr>
        <p:spPr>
          <a:xfrm>
            <a:off x="3558035" y="2502646"/>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eiryo"/>
              <a:ea typeface="Meiryo"/>
              <a:cs typeface="Meiryo"/>
              <a:sym typeface="Meiryo"/>
            </a:endParaRPr>
          </a:p>
        </p:txBody>
      </p:sp>
      <p:sp>
        <p:nvSpPr>
          <p:cNvPr id="28" name="Google Shape;28;p3"/>
          <p:cNvSpPr/>
          <p:nvPr/>
        </p:nvSpPr>
        <p:spPr>
          <a:xfrm>
            <a:off x="3499151" y="2502646"/>
            <a:ext cx="49053"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 name="Google Shape;29;p3"/>
          <p:cNvSpPr txBox="1"/>
          <p:nvPr/>
        </p:nvSpPr>
        <p:spPr>
          <a:xfrm>
            <a:off x="4009188" y="2857975"/>
            <a:ext cx="39432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eiryo"/>
              <a:ea typeface="Meiryo"/>
              <a:cs typeface="Meiryo"/>
              <a:sym typeface="Meiryo"/>
            </a:endParaRPr>
          </a:p>
        </p:txBody>
      </p:sp>
      <p:sp>
        <p:nvSpPr>
          <p:cNvPr id="30" name="Google Shape;30;p3"/>
          <p:cNvSpPr/>
          <p:nvPr/>
        </p:nvSpPr>
        <p:spPr>
          <a:xfrm>
            <a:off x="3956350" y="2857975"/>
            <a:ext cx="43984" cy="271939"/>
          </a:xfrm>
          <a:custGeom>
            <a:rect b="b" l="l" r="r" t="t"/>
            <a:pathLst>
              <a:path extrusionOk="0" h="362585" w="65404">
                <a:moveTo>
                  <a:pt x="64808" y="0"/>
                </a:moveTo>
                <a:lnTo>
                  <a:pt x="0" y="0"/>
                </a:lnTo>
                <a:lnTo>
                  <a:pt x="0" y="362204"/>
                </a:lnTo>
                <a:lnTo>
                  <a:pt x="64808" y="362204"/>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1" name="Google Shape;31;p3"/>
          <p:cNvSpPr txBox="1"/>
          <p:nvPr/>
        </p:nvSpPr>
        <p:spPr>
          <a:xfrm>
            <a:off x="4009188" y="3213317"/>
            <a:ext cx="39432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eiryo"/>
              <a:ea typeface="Meiryo"/>
              <a:cs typeface="Meiryo"/>
              <a:sym typeface="Meiryo"/>
            </a:endParaRPr>
          </a:p>
        </p:txBody>
      </p:sp>
      <p:sp>
        <p:nvSpPr>
          <p:cNvPr id="32" name="Google Shape;32;p3"/>
          <p:cNvSpPr/>
          <p:nvPr/>
        </p:nvSpPr>
        <p:spPr>
          <a:xfrm>
            <a:off x="3956350" y="3213317"/>
            <a:ext cx="43984"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3" name="Google Shape;33;p3"/>
          <p:cNvSpPr txBox="1"/>
          <p:nvPr/>
        </p:nvSpPr>
        <p:spPr>
          <a:xfrm>
            <a:off x="4009188" y="3568659"/>
            <a:ext cx="39432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eiryo"/>
              <a:ea typeface="Meiryo"/>
              <a:cs typeface="Meiryo"/>
              <a:sym typeface="Meiryo"/>
            </a:endParaRPr>
          </a:p>
        </p:txBody>
      </p:sp>
      <p:sp>
        <p:nvSpPr>
          <p:cNvPr id="34" name="Google Shape;34;p3"/>
          <p:cNvSpPr/>
          <p:nvPr/>
        </p:nvSpPr>
        <p:spPr>
          <a:xfrm>
            <a:off x="3956350" y="3568659"/>
            <a:ext cx="43984"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 name="Google Shape;35;p3"/>
          <p:cNvSpPr/>
          <p:nvPr/>
        </p:nvSpPr>
        <p:spPr>
          <a:xfrm>
            <a:off x="8630278" y="4735649"/>
            <a:ext cx="189071" cy="189071"/>
          </a:xfrm>
          <a:custGeom>
            <a:rect b="b" l="l" r="r" t="t"/>
            <a:pathLst>
              <a:path extrusionOk="0" h="252095" w="252095">
                <a:moveTo>
                  <a:pt x="251993" y="0"/>
                </a:moveTo>
                <a:lnTo>
                  <a:pt x="0" y="0"/>
                </a:lnTo>
                <a:lnTo>
                  <a:pt x="0" y="252006"/>
                </a:lnTo>
                <a:lnTo>
                  <a:pt x="251993" y="252006"/>
                </a:lnTo>
                <a:lnTo>
                  <a:pt x="251993"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3"/>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1pPr>
            <a:lvl2pPr indent="0" lvl="1"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2pPr>
            <a:lvl3pPr indent="0" lvl="2"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3pPr>
            <a:lvl4pPr indent="0" lvl="3"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4pPr>
            <a:lvl5pPr indent="0" lvl="4"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5pPr>
            <a:lvl6pPr indent="0" lvl="5"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6pPr>
            <a:lvl7pPr indent="0" lvl="6"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7pPr>
            <a:lvl8pPr indent="0" lvl="7"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8pPr>
            <a:lvl9pPr indent="0" lvl="8"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9pPr>
          </a:lstStyle>
          <a:p>
            <a:pPr indent="0" lvl="0" marL="0" rtl="0" algn="ct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目次">
  <p:cSld name="CUSTOM_5">
    <p:spTree>
      <p:nvGrpSpPr>
        <p:cNvPr id="120" name="Shape 120"/>
        <p:cNvGrpSpPr/>
        <p:nvPr/>
      </p:nvGrpSpPr>
      <p:grpSpPr>
        <a:xfrm>
          <a:off x="0" y="0"/>
          <a:ext cx="0" cy="0"/>
          <a:chOff x="0" y="0"/>
          <a:chExt cx="0" cy="0"/>
        </a:xfrm>
      </p:grpSpPr>
      <p:sp>
        <p:nvSpPr>
          <p:cNvPr id="121" name="Google Shape;121;p22"/>
          <p:cNvSpPr txBox="1"/>
          <p:nvPr/>
        </p:nvSpPr>
        <p:spPr>
          <a:xfrm>
            <a:off x="8660754" y="4767420"/>
            <a:ext cx="125700" cy="121800"/>
          </a:xfrm>
          <a:prstGeom prst="rect">
            <a:avLst/>
          </a:prstGeom>
          <a:noFill/>
          <a:ln>
            <a:noFill/>
          </a:ln>
        </p:spPr>
        <p:txBody>
          <a:bodyPr anchorCtr="0" anchor="t" bIns="0" lIns="0" spcFirstLastPara="1" rIns="0" wrap="square" tIns="9525">
            <a:noAutofit/>
          </a:bodyPr>
          <a:lstStyle/>
          <a:p>
            <a:pPr indent="0" lvl="0" marL="12700" marR="0" rtl="0" algn="l">
              <a:lnSpc>
                <a:spcPct val="100000"/>
              </a:lnSpc>
              <a:spcBef>
                <a:spcPts val="0"/>
              </a:spcBef>
              <a:spcAft>
                <a:spcPts val="0"/>
              </a:spcAft>
              <a:buNone/>
            </a:pPr>
            <a:r>
              <a:rPr lang="ja-JP" sz="700">
                <a:solidFill>
                  <a:srgbClr val="FFFFFF"/>
                </a:solidFill>
                <a:latin typeface="Meiryo"/>
                <a:ea typeface="Meiryo"/>
                <a:cs typeface="Meiryo"/>
                <a:sym typeface="Meiryo"/>
              </a:rPr>
              <a:t>02</a:t>
            </a:r>
            <a:endParaRPr sz="700">
              <a:solidFill>
                <a:schemeClr val="dk1"/>
              </a:solidFill>
              <a:latin typeface="Meiryo"/>
              <a:ea typeface="Meiryo"/>
              <a:cs typeface="Meiryo"/>
              <a:sym typeface="Meiryo"/>
            </a:endParaRPr>
          </a:p>
        </p:txBody>
      </p:sp>
      <p:sp>
        <p:nvSpPr>
          <p:cNvPr id="122" name="Google Shape;122;p22"/>
          <p:cNvSpPr/>
          <p:nvPr/>
        </p:nvSpPr>
        <p:spPr>
          <a:xfrm>
            <a:off x="1369883" y="4805972"/>
            <a:ext cx="366713" cy="93344"/>
          </a:xfrm>
          <a:custGeom>
            <a:rect b="b" l="l" r="r" t="t"/>
            <a:pathLst>
              <a:path extrusionOk="0" h="124459" w="488950">
                <a:moveTo>
                  <a:pt x="105296" y="27317"/>
                </a:moveTo>
                <a:lnTo>
                  <a:pt x="83439" y="27317"/>
                </a:lnTo>
                <a:lnTo>
                  <a:pt x="84963" y="28714"/>
                </a:lnTo>
                <a:lnTo>
                  <a:pt x="84747" y="32143"/>
                </a:lnTo>
                <a:lnTo>
                  <a:pt x="60007" y="79251"/>
                </a:lnTo>
                <a:lnTo>
                  <a:pt x="15176" y="104990"/>
                </a:lnTo>
                <a:lnTo>
                  <a:pt x="15176" y="123939"/>
                </a:lnTo>
                <a:lnTo>
                  <a:pt x="73504" y="92733"/>
                </a:lnTo>
                <a:lnTo>
                  <a:pt x="104521" y="34315"/>
                </a:lnTo>
                <a:lnTo>
                  <a:pt x="105206" y="29984"/>
                </a:lnTo>
                <a:lnTo>
                  <a:pt x="105296" y="27317"/>
                </a:lnTo>
                <a:close/>
              </a:path>
              <a:path extrusionOk="0" h="124459" w="488950">
                <a:moveTo>
                  <a:pt x="50444" y="0"/>
                </a:moveTo>
                <a:lnTo>
                  <a:pt x="30226" y="0"/>
                </a:lnTo>
                <a:lnTo>
                  <a:pt x="27694" y="6448"/>
                </a:lnTo>
                <a:lnTo>
                  <a:pt x="24679" y="12671"/>
                </a:lnTo>
                <a:lnTo>
                  <a:pt x="0" y="42291"/>
                </a:lnTo>
                <a:lnTo>
                  <a:pt x="0" y="65163"/>
                </a:lnTo>
                <a:lnTo>
                  <a:pt x="31356" y="36918"/>
                </a:lnTo>
                <a:lnTo>
                  <a:pt x="37985" y="27343"/>
                </a:lnTo>
                <a:lnTo>
                  <a:pt x="79159" y="27343"/>
                </a:lnTo>
                <a:lnTo>
                  <a:pt x="105296" y="27317"/>
                </a:lnTo>
                <a:lnTo>
                  <a:pt x="105981" y="18948"/>
                </a:lnTo>
                <a:lnTo>
                  <a:pt x="99402" y="11201"/>
                </a:lnTo>
                <a:lnTo>
                  <a:pt x="92078" y="10591"/>
                </a:lnTo>
                <a:lnTo>
                  <a:pt x="46558" y="10591"/>
                </a:lnTo>
                <a:lnTo>
                  <a:pt x="47967" y="7188"/>
                </a:lnTo>
                <a:lnTo>
                  <a:pt x="49276" y="3657"/>
                </a:lnTo>
                <a:lnTo>
                  <a:pt x="50444" y="0"/>
                </a:lnTo>
                <a:close/>
              </a:path>
              <a:path extrusionOk="0" h="124459" w="488950">
                <a:moveTo>
                  <a:pt x="89331" y="10363"/>
                </a:moveTo>
                <a:lnTo>
                  <a:pt x="88087" y="10401"/>
                </a:lnTo>
                <a:lnTo>
                  <a:pt x="86868" y="10591"/>
                </a:lnTo>
                <a:lnTo>
                  <a:pt x="92078" y="10591"/>
                </a:lnTo>
                <a:lnTo>
                  <a:pt x="89331" y="10363"/>
                </a:lnTo>
                <a:close/>
              </a:path>
              <a:path extrusionOk="0" h="124459" w="488950">
                <a:moveTo>
                  <a:pt x="226618" y="35674"/>
                </a:moveTo>
                <a:lnTo>
                  <a:pt x="220573" y="36296"/>
                </a:lnTo>
                <a:lnTo>
                  <a:pt x="128943" y="36296"/>
                </a:lnTo>
                <a:lnTo>
                  <a:pt x="128943" y="53606"/>
                </a:lnTo>
                <a:lnTo>
                  <a:pt x="216789" y="53606"/>
                </a:lnTo>
                <a:lnTo>
                  <a:pt x="218376" y="55054"/>
                </a:lnTo>
                <a:lnTo>
                  <a:pt x="218376" y="58267"/>
                </a:lnTo>
                <a:lnTo>
                  <a:pt x="218236" y="59156"/>
                </a:lnTo>
                <a:lnTo>
                  <a:pt x="179718" y="99410"/>
                </a:lnTo>
                <a:lnTo>
                  <a:pt x="155257" y="105549"/>
                </a:lnTo>
                <a:lnTo>
                  <a:pt x="155257" y="123939"/>
                </a:lnTo>
                <a:lnTo>
                  <a:pt x="211216" y="102679"/>
                </a:lnTo>
                <a:lnTo>
                  <a:pt x="237286" y="60007"/>
                </a:lnTo>
                <a:lnTo>
                  <a:pt x="238163" y="52590"/>
                </a:lnTo>
                <a:lnTo>
                  <a:pt x="238302" y="49415"/>
                </a:lnTo>
                <a:lnTo>
                  <a:pt x="237490" y="46278"/>
                </a:lnTo>
                <a:lnTo>
                  <a:pt x="235826" y="43573"/>
                </a:lnTo>
                <a:lnTo>
                  <a:pt x="232511" y="38481"/>
                </a:lnTo>
                <a:lnTo>
                  <a:pt x="226618" y="35674"/>
                </a:lnTo>
                <a:close/>
              </a:path>
              <a:path extrusionOk="0" h="124459" w="488950">
                <a:moveTo>
                  <a:pt x="373813" y="34594"/>
                </a:moveTo>
                <a:lnTo>
                  <a:pt x="353288" y="34594"/>
                </a:lnTo>
                <a:lnTo>
                  <a:pt x="355028" y="36055"/>
                </a:lnTo>
                <a:lnTo>
                  <a:pt x="355028" y="41287"/>
                </a:lnTo>
                <a:lnTo>
                  <a:pt x="339331" y="83451"/>
                </a:lnTo>
                <a:lnTo>
                  <a:pt x="297688" y="105549"/>
                </a:lnTo>
                <a:lnTo>
                  <a:pt x="297675" y="123939"/>
                </a:lnTo>
                <a:lnTo>
                  <a:pt x="339393" y="107431"/>
                </a:lnTo>
                <a:lnTo>
                  <a:pt x="368119" y="70931"/>
                </a:lnTo>
                <a:lnTo>
                  <a:pt x="374218" y="39687"/>
                </a:lnTo>
                <a:lnTo>
                  <a:pt x="374218" y="37795"/>
                </a:lnTo>
                <a:lnTo>
                  <a:pt x="373813" y="34594"/>
                </a:lnTo>
                <a:close/>
              </a:path>
              <a:path extrusionOk="0" h="124459" w="488950">
                <a:moveTo>
                  <a:pt x="272643" y="16789"/>
                </a:moveTo>
                <a:lnTo>
                  <a:pt x="264541" y="22669"/>
                </a:lnTo>
                <a:lnTo>
                  <a:pt x="262928" y="32766"/>
                </a:lnTo>
                <a:lnTo>
                  <a:pt x="262943" y="34594"/>
                </a:lnTo>
                <a:lnTo>
                  <a:pt x="263093" y="35750"/>
                </a:lnTo>
                <a:lnTo>
                  <a:pt x="263093" y="62801"/>
                </a:lnTo>
                <a:lnTo>
                  <a:pt x="281559" y="62801"/>
                </a:lnTo>
                <a:lnTo>
                  <a:pt x="281559" y="36055"/>
                </a:lnTo>
                <a:lnTo>
                  <a:pt x="283006" y="34594"/>
                </a:lnTo>
                <a:lnTo>
                  <a:pt x="373813" y="34594"/>
                </a:lnTo>
                <a:lnTo>
                  <a:pt x="373135" y="29232"/>
                </a:lnTo>
                <a:lnTo>
                  <a:pt x="369700" y="23098"/>
                </a:lnTo>
                <a:lnTo>
                  <a:pt x="363545" y="19407"/>
                </a:lnTo>
                <a:lnTo>
                  <a:pt x="354304" y="18173"/>
                </a:lnTo>
                <a:lnTo>
                  <a:pt x="281266" y="18173"/>
                </a:lnTo>
                <a:lnTo>
                  <a:pt x="272643" y="16789"/>
                </a:lnTo>
                <a:close/>
              </a:path>
              <a:path extrusionOk="0" h="124459" w="488950">
                <a:moveTo>
                  <a:pt x="326821" y="0"/>
                </a:moveTo>
                <a:lnTo>
                  <a:pt x="308063" y="0"/>
                </a:lnTo>
                <a:lnTo>
                  <a:pt x="308063" y="18173"/>
                </a:lnTo>
                <a:lnTo>
                  <a:pt x="326821" y="18173"/>
                </a:lnTo>
                <a:lnTo>
                  <a:pt x="326821" y="0"/>
                </a:lnTo>
                <a:close/>
              </a:path>
              <a:path extrusionOk="0" h="124459" w="488950">
                <a:moveTo>
                  <a:pt x="404291" y="0"/>
                </a:moveTo>
                <a:lnTo>
                  <a:pt x="404291" y="123939"/>
                </a:lnTo>
                <a:lnTo>
                  <a:pt x="423062" y="123939"/>
                </a:lnTo>
                <a:lnTo>
                  <a:pt x="423075" y="64706"/>
                </a:lnTo>
                <a:lnTo>
                  <a:pt x="484835" y="64706"/>
                </a:lnTo>
                <a:lnTo>
                  <a:pt x="470893" y="59358"/>
                </a:lnTo>
                <a:lnTo>
                  <a:pt x="455098" y="53811"/>
                </a:lnTo>
                <a:lnTo>
                  <a:pt x="439150" y="48714"/>
                </a:lnTo>
                <a:lnTo>
                  <a:pt x="423062" y="44069"/>
                </a:lnTo>
                <a:lnTo>
                  <a:pt x="423062" y="12"/>
                </a:lnTo>
                <a:lnTo>
                  <a:pt x="404291" y="0"/>
                </a:lnTo>
                <a:close/>
              </a:path>
              <a:path extrusionOk="0" h="124459" w="488950">
                <a:moveTo>
                  <a:pt x="484835" y="64706"/>
                </a:moveTo>
                <a:lnTo>
                  <a:pt x="423075" y="64706"/>
                </a:lnTo>
                <a:lnTo>
                  <a:pt x="439229" y="69508"/>
                </a:lnTo>
                <a:lnTo>
                  <a:pt x="455199" y="74879"/>
                </a:lnTo>
                <a:lnTo>
                  <a:pt x="470970" y="80812"/>
                </a:lnTo>
                <a:lnTo>
                  <a:pt x="486524" y="87299"/>
                </a:lnTo>
                <a:lnTo>
                  <a:pt x="486524" y="65354"/>
                </a:lnTo>
                <a:lnTo>
                  <a:pt x="484835" y="64706"/>
                </a:lnTo>
                <a:close/>
              </a:path>
              <a:path extrusionOk="0" h="124459" w="488950">
                <a:moveTo>
                  <a:pt x="465112" y="0"/>
                </a:moveTo>
                <a:lnTo>
                  <a:pt x="449872" y="0"/>
                </a:lnTo>
                <a:lnTo>
                  <a:pt x="449872" y="24790"/>
                </a:lnTo>
                <a:lnTo>
                  <a:pt x="465112" y="24790"/>
                </a:lnTo>
                <a:lnTo>
                  <a:pt x="465112" y="0"/>
                </a:lnTo>
                <a:close/>
              </a:path>
              <a:path extrusionOk="0" h="124459" w="488950">
                <a:moveTo>
                  <a:pt x="488353" y="0"/>
                </a:moveTo>
                <a:lnTo>
                  <a:pt x="472859" y="0"/>
                </a:lnTo>
                <a:lnTo>
                  <a:pt x="472859" y="24790"/>
                </a:lnTo>
                <a:lnTo>
                  <a:pt x="488353" y="24790"/>
                </a:lnTo>
                <a:lnTo>
                  <a:pt x="488353" y="0"/>
                </a:lnTo>
                <a:close/>
              </a:path>
              <a:path extrusionOk="0" h="124459" w="488950">
                <a:moveTo>
                  <a:pt x="221996" y="1778"/>
                </a:moveTo>
                <a:lnTo>
                  <a:pt x="140906" y="1778"/>
                </a:lnTo>
                <a:lnTo>
                  <a:pt x="140906" y="19037"/>
                </a:lnTo>
                <a:lnTo>
                  <a:pt x="221996" y="19037"/>
                </a:lnTo>
                <a:lnTo>
                  <a:pt x="221996" y="1778"/>
                </a:lnTo>
                <a:close/>
              </a:path>
            </a:pathLst>
          </a:custGeom>
          <a:solidFill>
            <a:srgbClr val="4A4A4A"/>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23" name="Google Shape;123;p22"/>
          <p:cNvSpPr/>
          <p:nvPr/>
        </p:nvSpPr>
        <p:spPr>
          <a:xfrm>
            <a:off x="324117" y="4789007"/>
            <a:ext cx="1007269" cy="142399"/>
          </a:xfrm>
          <a:custGeom>
            <a:rect b="b" l="l" r="r" t="t"/>
            <a:pathLst>
              <a:path extrusionOk="0" h="189865" w="1343025">
                <a:moveTo>
                  <a:pt x="83639" y="1271"/>
                </a:moveTo>
                <a:lnTo>
                  <a:pt x="57550" y="6172"/>
                </a:lnTo>
                <a:lnTo>
                  <a:pt x="28066" y="23804"/>
                </a:lnTo>
                <a:lnTo>
                  <a:pt x="8318" y="50445"/>
                </a:lnTo>
                <a:lnTo>
                  <a:pt x="0" y="82547"/>
                </a:lnTo>
                <a:lnTo>
                  <a:pt x="4806" y="116560"/>
                </a:lnTo>
                <a:lnTo>
                  <a:pt x="22439" y="146043"/>
                </a:lnTo>
                <a:lnTo>
                  <a:pt x="49080" y="165790"/>
                </a:lnTo>
                <a:lnTo>
                  <a:pt x="81182" y="174105"/>
                </a:lnTo>
                <a:lnTo>
                  <a:pt x="115195" y="169291"/>
                </a:lnTo>
                <a:lnTo>
                  <a:pt x="144671" y="151666"/>
                </a:lnTo>
                <a:lnTo>
                  <a:pt x="152015" y="141757"/>
                </a:lnTo>
                <a:lnTo>
                  <a:pt x="42525" y="141757"/>
                </a:lnTo>
                <a:lnTo>
                  <a:pt x="28555" y="137414"/>
                </a:lnTo>
                <a:lnTo>
                  <a:pt x="24657" y="129984"/>
                </a:lnTo>
                <a:lnTo>
                  <a:pt x="42398" y="73025"/>
                </a:lnTo>
                <a:lnTo>
                  <a:pt x="43948" y="70764"/>
                </a:lnTo>
                <a:lnTo>
                  <a:pt x="51809" y="64592"/>
                </a:lnTo>
                <a:lnTo>
                  <a:pt x="82072" y="64592"/>
                </a:lnTo>
                <a:lnTo>
                  <a:pt x="88042" y="47142"/>
                </a:lnTo>
                <a:lnTo>
                  <a:pt x="89769" y="44831"/>
                </a:lnTo>
                <a:lnTo>
                  <a:pt x="98063" y="39039"/>
                </a:lnTo>
                <a:lnTo>
                  <a:pt x="149035" y="39039"/>
                </a:lnTo>
                <a:lnTo>
                  <a:pt x="153003" y="32575"/>
                </a:lnTo>
                <a:lnTo>
                  <a:pt x="133136" y="14959"/>
                </a:lnTo>
                <a:lnTo>
                  <a:pt x="109424" y="4362"/>
                </a:lnTo>
                <a:lnTo>
                  <a:pt x="83639" y="1271"/>
                </a:lnTo>
                <a:close/>
              </a:path>
              <a:path extrusionOk="0" h="189865" w="1343025">
                <a:moveTo>
                  <a:pt x="59416" y="107492"/>
                </a:moveTo>
                <a:lnTo>
                  <a:pt x="49955" y="137858"/>
                </a:lnTo>
                <a:lnTo>
                  <a:pt x="42525" y="141757"/>
                </a:lnTo>
                <a:lnTo>
                  <a:pt x="152015" y="141757"/>
                </a:lnTo>
                <a:lnTo>
                  <a:pt x="162991" y="126949"/>
                </a:lnTo>
                <a:lnTo>
                  <a:pt x="82289" y="126949"/>
                </a:lnTo>
                <a:lnTo>
                  <a:pt x="73958" y="125958"/>
                </a:lnTo>
                <a:lnTo>
                  <a:pt x="59416" y="107492"/>
                </a:lnTo>
                <a:close/>
              </a:path>
              <a:path extrusionOk="0" h="189865" w="1343025">
                <a:moveTo>
                  <a:pt x="103752" y="83019"/>
                </a:moveTo>
                <a:lnTo>
                  <a:pt x="91535" y="118719"/>
                </a:lnTo>
                <a:lnTo>
                  <a:pt x="90036" y="120853"/>
                </a:lnTo>
                <a:lnTo>
                  <a:pt x="82289" y="126949"/>
                </a:lnTo>
                <a:lnTo>
                  <a:pt x="162991" y="126949"/>
                </a:lnTo>
                <a:lnTo>
                  <a:pt x="164415" y="125028"/>
                </a:lnTo>
                <a:lnTo>
                  <a:pt x="167916" y="111518"/>
                </a:lnTo>
                <a:lnTo>
                  <a:pt x="130943" y="111518"/>
                </a:lnTo>
                <a:lnTo>
                  <a:pt x="122675" y="110070"/>
                </a:lnTo>
                <a:lnTo>
                  <a:pt x="103752" y="83019"/>
                </a:lnTo>
                <a:close/>
              </a:path>
              <a:path extrusionOk="0" h="189865" w="1343025">
                <a:moveTo>
                  <a:pt x="167925" y="58915"/>
                </a:moveTo>
                <a:lnTo>
                  <a:pt x="139680" y="104952"/>
                </a:lnTo>
                <a:lnTo>
                  <a:pt x="138423" y="106286"/>
                </a:lnTo>
                <a:lnTo>
                  <a:pt x="130943" y="111518"/>
                </a:lnTo>
                <a:lnTo>
                  <a:pt x="167916" y="111518"/>
                </a:lnTo>
                <a:lnTo>
                  <a:pt x="172732" y="92927"/>
                </a:lnTo>
                <a:lnTo>
                  <a:pt x="167925" y="58915"/>
                </a:lnTo>
                <a:close/>
              </a:path>
              <a:path extrusionOk="0" h="189865" w="1343025">
                <a:moveTo>
                  <a:pt x="82072" y="64592"/>
                </a:moveTo>
                <a:lnTo>
                  <a:pt x="51809" y="64592"/>
                </a:lnTo>
                <a:lnTo>
                  <a:pt x="60128" y="65582"/>
                </a:lnTo>
                <a:lnTo>
                  <a:pt x="75190" y="84709"/>
                </a:lnTo>
                <a:lnTo>
                  <a:pt x="82072" y="64592"/>
                </a:lnTo>
                <a:close/>
              </a:path>
              <a:path extrusionOk="0" h="189865" w="1343025">
                <a:moveTo>
                  <a:pt x="149035" y="39039"/>
                </a:moveTo>
                <a:lnTo>
                  <a:pt x="98063" y="39039"/>
                </a:lnTo>
                <a:lnTo>
                  <a:pt x="106330" y="40500"/>
                </a:lnTo>
                <a:lnTo>
                  <a:pt x="128606" y="72326"/>
                </a:lnTo>
                <a:lnTo>
                  <a:pt x="149035" y="39039"/>
                </a:lnTo>
                <a:close/>
              </a:path>
              <a:path extrusionOk="0" h="189865" w="1343025">
                <a:moveTo>
                  <a:pt x="188233" y="0"/>
                </a:moveTo>
                <a:lnTo>
                  <a:pt x="169246" y="0"/>
                </a:lnTo>
                <a:lnTo>
                  <a:pt x="161563" y="7683"/>
                </a:lnTo>
                <a:lnTo>
                  <a:pt x="161563" y="26682"/>
                </a:lnTo>
                <a:lnTo>
                  <a:pt x="169246" y="34366"/>
                </a:lnTo>
                <a:lnTo>
                  <a:pt x="188220" y="34366"/>
                </a:lnTo>
                <a:lnTo>
                  <a:pt x="195916" y="26682"/>
                </a:lnTo>
                <a:lnTo>
                  <a:pt x="195929" y="7683"/>
                </a:lnTo>
                <a:lnTo>
                  <a:pt x="188233" y="0"/>
                </a:lnTo>
                <a:close/>
              </a:path>
              <a:path extrusionOk="0" h="189865" w="1343025">
                <a:moveTo>
                  <a:pt x="1150092" y="64401"/>
                </a:moveTo>
                <a:lnTo>
                  <a:pt x="1107686" y="91001"/>
                </a:lnTo>
                <a:lnTo>
                  <a:pt x="1105225" y="106464"/>
                </a:lnTo>
                <a:lnTo>
                  <a:pt x="1107666" y="122269"/>
                </a:lnTo>
                <a:lnTo>
                  <a:pt x="1114794" y="135988"/>
                </a:lnTo>
                <a:lnTo>
                  <a:pt x="1126306" y="145663"/>
                </a:lnTo>
                <a:lnTo>
                  <a:pt x="1141901" y="149326"/>
                </a:lnTo>
                <a:lnTo>
                  <a:pt x="1150232" y="149453"/>
                </a:lnTo>
                <a:lnTo>
                  <a:pt x="1158157" y="145808"/>
                </a:lnTo>
                <a:lnTo>
                  <a:pt x="1163504" y="139420"/>
                </a:lnTo>
                <a:lnTo>
                  <a:pt x="1186211" y="139420"/>
                </a:lnTo>
                <a:lnTo>
                  <a:pt x="1186211" y="128917"/>
                </a:lnTo>
                <a:lnTo>
                  <a:pt x="1143958" y="128917"/>
                </a:lnTo>
                <a:lnTo>
                  <a:pt x="1136853" y="126184"/>
                </a:lnTo>
                <a:lnTo>
                  <a:pt x="1131535" y="121108"/>
                </a:lnTo>
                <a:lnTo>
                  <a:pt x="1128506" y="114406"/>
                </a:lnTo>
                <a:lnTo>
                  <a:pt x="1128309" y="107950"/>
                </a:lnTo>
                <a:lnTo>
                  <a:pt x="1128218" y="106464"/>
                </a:lnTo>
                <a:lnTo>
                  <a:pt x="1127982" y="105067"/>
                </a:lnTo>
                <a:lnTo>
                  <a:pt x="1127931" y="102679"/>
                </a:lnTo>
                <a:lnTo>
                  <a:pt x="1128274" y="100634"/>
                </a:lnTo>
                <a:lnTo>
                  <a:pt x="1130959" y="93517"/>
                </a:lnTo>
                <a:lnTo>
                  <a:pt x="1135991" y="88164"/>
                </a:lnTo>
                <a:lnTo>
                  <a:pt x="1142663" y="85091"/>
                </a:lnTo>
                <a:lnTo>
                  <a:pt x="1150270" y="84810"/>
                </a:lnTo>
                <a:lnTo>
                  <a:pt x="1186211" y="84810"/>
                </a:lnTo>
                <a:lnTo>
                  <a:pt x="1186211" y="74498"/>
                </a:lnTo>
                <a:lnTo>
                  <a:pt x="1163808" y="74498"/>
                </a:lnTo>
                <a:lnTo>
                  <a:pt x="1158208" y="68072"/>
                </a:lnTo>
                <a:lnTo>
                  <a:pt x="1150092" y="64401"/>
                </a:lnTo>
                <a:close/>
              </a:path>
              <a:path extrusionOk="0" h="189865" w="1343025">
                <a:moveTo>
                  <a:pt x="1055256" y="99809"/>
                </a:moveTo>
                <a:lnTo>
                  <a:pt x="1034472" y="99809"/>
                </a:lnTo>
                <a:lnTo>
                  <a:pt x="1051540" y="148336"/>
                </a:lnTo>
                <a:lnTo>
                  <a:pt x="1063034" y="148348"/>
                </a:lnTo>
                <a:lnTo>
                  <a:pt x="1068338" y="136822"/>
                </a:lnTo>
                <a:lnTo>
                  <a:pt x="1076710" y="118497"/>
                </a:lnTo>
                <a:lnTo>
                  <a:pt x="1081593" y="107950"/>
                </a:lnTo>
                <a:lnTo>
                  <a:pt x="1058627" y="107950"/>
                </a:lnTo>
                <a:lnTo>
                  <a:pt x="1055256" y="99809"/>
                </a:lnTo>
                <a:close/>
              </a:path>
              <a:path extrusionOk="0" h="189865" w="1343025">
                <a:moveTo>
                  <a:pt x="991952" y="67017"/>
                </a:moveTo>
                <a:lnTo>
                  <a:pt x="967124" y="67017"/>
                </a:lnTo>
                <a:lnTo>
                  <a:pt x="1003788" y="148336"/>
                </a:lnTo>
                <a:lnTo>
                  <a:pt x="1015485" y="148336"/>
                </a:lnTo>
                <a:lnTo>
                  <a:pt x="1030829" y="109118"/>
                </a:lnTo>
                <a:lnTo>
                  <a:pt x="1009554" y="109118"/>
                </a:lnTo>
                <a:lnTo>
                  <a:pt x="991952" y="67017"/>
                </a:lnTo>
                <a:close/>
              </a:path>
              <a:path extrusionOk="0" h="189865" w="1343025">
                <a:moveTo>
                  <a:pt x="1186211" y="139420"/>
                </a:moveTo>
                <a:lnTo>
                  <a:pt x="1163808" y="139420"/>
                </a:lnTo>
                <a:lnTo>
                  <a:pt x="1163808" y="146710"/>
                </a:lnTo>
                <a:lnTo>
                  <a:pt x="1186211" y="146710"/>
                </a:lnTo>
                <a:lnTo>
                  <a:pt x="1186211" y="139420"/>
                </a:lnTo>
                <a:close/>
              </a:path>
              <a:path extrusionOk="0" h="189865" w="1343025">
                <a:moveTo>
                  <a:pt x="1186211" y="84810"/>
                </a:moveTo>
                <a:lnTo>
                  <a:pt x="1150270" y="84810"/>
                </a:lnTo>
                <a:lnTo>
                  <a:pt x="1157384" y="87495"/>
                </a:lnTo>
                <a:lnTo>
                  <a:pt x="1162731" y="92525"/>
                </a:lnTo>
                <a:lnTo>
                  <a:pt x="1165723" y="99021"/>
                </a:lnTo>
                <a:lnTo>
                  <a:pt x="1165826" y="99809"/>
                </a:lnTo>
                <a:lnTo>
                  <a:pt x="1166094" y="106794"/>
                </a:lnTo>
                <a:lnTo>
                  <a:pt x="1166450" y="108927"/>
                </a:lnTo>
                <a:lnTo>
                  <a:pt x="1166450" y="111099"/>
                </a:lnTo>
                <a:lnTo>
                  <a:pt x="1166094" y="113233"/>
                </a:lnTo>
                <a:lnTo>
                  <a:pt x="1163355" y="120339"/>
                </a:lnTo>
                <a:lnTo>
                  <a:pt x="1158279" y="125661"/>
                </a:lnTo>
                <a:lnTo>
                  <a:pt x="1151577" y="128690"/>
                </a:lnTo>
                <a:lnTo>
                  <a:pt x="1143958" y="128917"/>
                </a:lnTo>
                <a:lnTo>
                  <a:pt x="1186211" y="128917"/>
                </a:lnTo>
                <a:lnTo>
                  <a:pt x="1186211" y="84810"/>
                </a:lnTo>
                <a:close/>
              </a:path>
              <a:path extrusionOk="0" h="189865" w="1343025">
                <a:moveTo>
                  <a:pt x="1040606" y="64427"/>
                </a:moveTo>
                <a:lnTo>
                  <a:pt x="1027982" y="64427"/>
                </a:lnTo>
                <a:lnTo>
                  <a:pt x="1009554" y="109118"/>
                </a:lnTo>
                <a:lnTo>
                  <a:pt x="1030829" y="109118"/>
                </a:lnTo>
                <a:lnTo>
                  <a:pt x="1034472" y="99809"/>
                </a:lnTo>
                <a:lnTo>
                  <a:pt x="1055256" y="99809"/>
                </a:lnTo>
                <a:lnTo>
                  <a:pt x="1040606" y="64427"/>
                </a:lnTo>
                <a:close/>
              </a:path>
              <a:path extrusionOk="0" h="189865" w="1343025">
                <a:moveTo>
                  <a:pt x="1139755" y="24815"/>
                </a:moveTo>
                <a:lnTo>
                  <a:pt x="1100561" y="39558"/>
                </a:lnTo>
                <a:lnTo>
                  <a:pt x="1076641" y="70357"/>
                </a:lnTo>
                <a:lnTo>
                  <a:pt x="1062815" y="99194"/>
                </a:lnTo>
                <a:lnTo>
                  <a:pt x="1060113" y="105067"/>
                </a:lnTo>
                <a:lnTo>
                  <a:pt x="1059408" y="106476"/>
                </a:lnTo>
                <a:lnTo>
                  <a:pt x="1058627" y="107950"/>
                </a:lnTo>
                <a:lnTo>
                  <a:pt x="1081593" y="107950"/>
                </a:lnTo>
                <a:lnTo>
                  <a:pt x="1100943" y="69799"/>
                </a:lnTo>
                <a:lnTo>
                  <a:pt x="1137913" y="47167"/>
                </a:lnTo>
                <a:lnTo>
                  <a:pt x="1139755" y="24815"/>
                </a:lnTo>
                <a:close/>
              </a:path>
              <a:path extrusionOk="0" h="189865" w="1343025">
                <a:moveTo>
                  <a:pt x="1186211" y="67017"/>
                </a:moveTo>
                <a:lnTo>
                  <a:pt x="1163821" y="67017"/>
                </a:lnTo>
                <a:lnTo>
                  <a:pt x="1163808" y="74498"/>
                </a:lnTo>
                <a:lnTo>
                  <a:pt x="1186211" y="74498"/>
                </a:lnTo>
                <a:lnTo>
                  <a:pt x="1186211" y="67017"/>
                </a:lnTo>
                <a:close/>
              </a:path>
              <a:path extrusionOk="0" h="189865" w="1343025">
                <a:moveTo>
                  <a:pt x="804437" y="24333"/>
                </a:moveTo>
                <a:lnTo>
                  <a:pt x="743743" y="24333"/>
                </a:lnTo>
                <a:lnTo>
                  <a:pt x="743743" y="146710"/>
                </a:lnTo>
                <a:lnTo>
                  <a:pt x="767607" y="146710"/>
                </a:lnTo>
                <a:lnTo>
                  <a:pt x="767607" y="92849"/>
                </a:lnTo>
                <a:lnTo>
                  <a:pt x="802176" y="92849"/>
                </a:lnTo>
                <a:lnTo>
                  <a:pt x="802176" y="72047"/>
                </a:lnTo>
                <a:lnTo>
                  <a:pt x="767607" y="72047"/>
                </a:lnTo>
                <a:lnTo>
                  <a:pt x="767607" y="45110"/>
                </a:lnTo>
                <a:lnTo>
                  <a:pt x="804437" y="45110"/>
                </a:lnTo>
                <a:lnTo>
                  <a:pt x="804437" y="24333"/>
                </a:lnTo>
                <a:close/>
              </a:path>
              <a:path extrusionOk="0" h="189865" w="1343025">
                <a:moveTo>
                  <a:pt x="1305985" y="64325"/>
                </a:moveTo>
                <a:lnTo>
                  <a:pt x="1263719" y="91001"/>
                </a:lnTo>
                <a:lnTo>
                  <a:pt x="1261256" y="106476"/>
                </a:lnTo>
                <a:lnTo>
                  <a:pt x="1263702" y="122269"/>
                </a:lnTo>
                <a:lnTo>
                  <a:pt x="1270838" y="135988"/>
                </a:lnTo>
                <a:lnTo>
                  <a:pt x="1282355" y="145663"/>
                </a:lnTo>
                <a:lnTo>
                  <a:pt x="1297946" y="149326"/>
                </a:lnTo>
                <a:lnTo>
                  <a:pt x="1306277" y="149491"/>
                </a:lnTo>
                <a:lnTo>
                  <a:pt x="1314189" y="145770"/>
                </a:lnTo>
                <a:lnTo>
                  <a:pt x="1319371" y="139255"/>
                </a:lnTo>
                <a:lnTo>
                  <a:pt x="1342409" y="139255"/>
                </a:lnTo>
                <a:lnTo>
                  <a:pt x="1342409" y="128905"/>
                </a:lnTo>
                <a:lnTo>
                  <a:pt x="1299851" y="128905"/>
                </a:lnTo>
                <a:lnTo>
                  <a:pt x="1292778" y="126153"/>
                </a:lnTo>
                <a:lnTo>
                  <a:pt x="1287495" y="121078"/>
                </a:lnTo>
                <a:lnTo>
                  <a:pt x="1284501" y="114388"/>
                </a:lnTo>
                <a:lnTo>
                  <a:pt x="1284293" y="106794"/>
                </a:lnTo>
                <a:lnTo>
                  <a:pt x="1283950" y="104711"/>
                </a:lnTo>
                <a:lnTo>
                  <a:pt x="1283950" y="102577"/>
                </a:lnTo>
                <a:lnTo>
                  <a:pt x="1284293" y="100495"/>
                </a:lnTo>
                <a:lnTo>
                  <a:pt x="1287000" y="93419"/>
                </a:lnTo>
                <a:lnTo>
                  <a:pt x="1292039" y="88111"/>
                </a:lnTo>
                <a:lnTo>
                  <a:pt x="1298704" y="85077"/>
                </a:lnTo>
                <a:lnTo>
                  <a:pt x="1306290" y="84823"/>
                </a:lnTo>
                <a:lnTo>
                  <a:pt x="1342409" y="84823"/>
                </a:lnTo>
                <a:lnTo>
                  <a:pt x="1342409" y="74333"/>
                </a:lnTo>
                <a:lnTo>
                  <a:pt x="1319371" y="74333"/>
                </a:lnTo>
                <a:lnTo>
                  <a:pt x="1313948" y="67957"/>
                </a:lnTo>
                <a:lnTo>
                  <a:pt x="1305985" y="64325"/>
                </a:lnTo>
                <a:close/>
              </a:path>
              <a:path extrusionOk="0" h="189865" w="1343025">
                <a:moveTo>
                  <a:pt x="1342409" y="139255"/>
                </a:moveTo>
                <a:lnTo>
                  <a:pt x="1319688" y="139255"/>
                </a:lnTo>
                <a:lnTo>
                  <a:pt x="1319688" y="146710"/>
                </a:lnTo>
                <a:lnTo>
                  <a:pt x="1342409" y="146710"/>
                </a:lnTo>
                <a:lnTo>
                  <a:pt x="1342409" y="139255"/>
                </a:lnTo>
                <a:close/>
              </a:path>
              <a:path extrusionOk="0" h="189865" w="1343025">
                <a:moveTo>
                  <a:pt x="1342409" y="84823"/>
                </a:moveTo>
                <a:lnTo>
                  <a:pt x="1306290" y="84823"/>
                </a:lnTo>
                <a:lnTo>
                  <a:pt x="1313371" y="87524"/>
                </a:lnTo>
                <a:lnTo>
                  <a:pt x="1318679" y="92560"/>
                </a:lnTo>
                <a:lnTo>
                  <a:pt x="1321710" y="99221"/>
                </a:lnTo>
                <a:lnTo>
                  <a:pt x="1321962" y="106794"/>
                </a:lnTo>
                <a:lnTo>
                  <a:pt x="1322343" y="108966"/>
                </a:lnTo>
                <a:lnTo>
                  <a:pt x="1322343" y="111188"/>
                </a:lnTo>
                <a:lnTo>
                  <a:pt x="1321962" y="113360"/>
                </a:lnTo>
                <a:lnTo>
                  <a:pt x="1319209" y="120434"/>
                </a:lnTo>
                <a:lnTo>
                  <a:pt x="1314130" y="125718"/>
                </a:lnTo>
                <a:lnTo>
                  <a:pt x="1307440" y="128710"/>
                </a:lnTo>
                <a:lnTo>
                  <a:pt x="1299851" y="128905"/>
                </a:lnTo>
                <a:lnTo>
                  <a:pt x="1342409" y="128905"/>
                </a:lnTo>
                <a:lnTo>
                  <a:pt x="1342409" y="84823"/>
                </a:lnTo>
                <a:close/>
              </a:path>
              <a:path extrusionOk="0" h="189865" w="1343025">
                <a:moveTo>
                  <a:pt x="1342409" y="24333"/>
                </a:moveTo>
                <a:lnTo>
                  <a:pt x="1319688" y="24333"/>
                </a:lnTo>
                <a:lnTo>
                  <a:pt x="1319688" y="74333"/>
                </a:lnTo>
                <a:lnTo>
                  <a:pt x="1342409" y="74333"/>
                </a:lnTo>
                <a:lnTo>
                  <a:pt x="1342409" y="24333"/>
                </a:lnTo>
                <a:close/>
              </a:path>
              <a:path extrusionOk="0" h="189865" w="1343025">
                <a:moveTo>
                  <a:pt x="1227740" y="67017"/>
                </a:moveTo>
                <a:lnTo>
                  <a:pt x="1205007" y="67017"/>
                </a:lnTo>
                <a:lnTo>
                  <a:pt x="1205007" y="146710"/>
                </a:lnTo>
                <a:lnTo>
                  <a:pt x="1227740" y="146710"/>
                </a:lnTo>
                <a:lnTo>
                  <a:pt x="1227740" y="110858"/>
                </a:lnTo>
                <a:lnTo>
                  <a:pt x="1228242" y="101546"/>
                </a:lnTo>
                <a:lnTo>
                  <a:pt x="1230525" y="93083"/>
                </a:lnTo>
                <a:lnTo>
                  <a:pt x="1235756" y="86932"/>
                </a:lnTo>
                <a:lnTo>
                  <a:pt x="1245101" y="84556"/>
                </a:lnTo>
                <a:lnTo>
                  <a:pt x="1248467" y="84518"/>
                </a:lnTo>
                <a:lnTo>
                  <a:pt x="1254898" y="84518"/>
                </a:lnTo>
                <a:lnTo>
                  <a:pt x="1256103" y="75298"/>
                </a:lnTo>
                <a:lnTo>
                  <a:pt x="1227740" y="75298"/>
                </a:lnTo>
                <a:lnTo>
                  <a:pt x="1227740" y="67017"/>
                </a:lnTo>
                <a:close/>
              </a:path>
              <a:path extrusionOk="0" h="189865" w="1343025">
                <a:moveTo>
                  <a:pt x="1254898" y="84518"/>
                </a:moveTo>
                <a:lnTo>
                  <a:pt x="1248467" y="84518"/>
                </a:lnTo>
                <a:lnTo>
                  <a:pt x="1251756" y="85534"/>
                </a:lnTo>
                <a:lnTo>
                  <a:pt x="1254512" y="87477"/>
                </a:lnTo>
                <a:lnTo>
                  <a:pt x="1254898" y="84518"/>
                </a:lnTo>
                <a:close/>
              </a:path>
              <a:path extrusionOk="0" h="189865" w="1343025">
                <a:moveTo>
                  <a:pt x="1239805" y="64300"/>
                </a:moveTo>
                <a:lnTo>
                  <a:pt x="1232274" y="68440"/>
                </a:lnTo>
                <a:lnTo>
                  <a:pt x="1228058" y="75298"/>
                </a:lnTo>
                <a:lnTo>
                  <a:pt x="1256103" y="75298"/>
                </a:lnTo>
                <a:lnTo>
                  <a:pt x="1257268" y="66382"/>
                </a:lnTo>
                <a:lnTo>
                  <a:pt x="1254283" y="65151"/>
                </a:lnTo>
                <a:lnTo>
                  <a:pt x="1251096" y="64490"/>
                </a:lnTo>
                <a:lnTo>
                  <a:pt x="1239805" y="64300"/>
                </a:lnTo>
                <a:close/>
              </a:path>
              <a:path extrusionOk="0" h="189865" w="1343025">
                <a:moveTo>
                  <a:pt x="929684" y="67017"/>
                </a:moveTo>
                <a:lnTo>
                  <a:pt x="906964" y="67017"/>
                </a:lnTo>
                <a:lnTo>
                  <a:pt x="906964" y="146710"/>
                </a:lnTo>
                <a:lnTo>
                  <a:pt x="929684" y="146710"/>
                </a:lnTo>
                <a:lnTo>
                  <a:pt x="929684" y="110858"/>
                </a:lnTo>
                <a:lnTo>
                  <a:pt x="930184" y="101546"/>
                </a:lnTo>
                <a:lnTo>
                  <a:pt x="932465" y="93083"/>
                </a:lnTo>
                <a:lnTo>
                  <a:pt x="937699" y="86932"/>
                </a:lnTo>
                <a:lnTo>
                  <a:pt x="947058" y="84556"/>
                </a:lnTo>
                <a:lnTo>
                  <a:pt x="950423" y="84518"/>
                </a:lnTo>
                <a:lnTo>
                  <a:pt x="956857" y="84518"/>
                </a:lnTo>
                <a:lnTo>
                  <a:pt x="958067" y="75298"/>
                </a:lnTo>
                <a:lnTo>
                  <a:pt x="929684" y="75298"/>
                </a:lnTo>
                <a:lnTo>
                  <a:pt x="929684" y="67017"/>
                </a:lnTo>
                <a:close/>
              </a:path>
              <a:path extrusionOk="0" h="189865" w="1343025">
                <a:moveTo>
                  <a:pt x="956857" y="84518"/>
                </a:moveTo>
                <a:lnTo>
                  <a:pt x="950423" y="84518"/>
                </a:lnTo>
                <a:lnTo>
                  <a:pt x="953712" y="85547"/>
                </a:lnTo>
                <a:lnTo>
                  <a:pt x="956468" y="87477"/>
                </a:lnTo>
                <a:lnTo>
                  <a:pt x="956857" y="84518"/>
                </a:lnTo>
                <a:close/>
              </a:path>
              <a:path extrusionOk="0" h="189865" w="1343025">
                <a:moveTo>
                  <a:pt x="941749" y="64287"/>
                </a:moveTo>
                <a:lnTo>
                  <a:pt x="934218" y="68440"/>
                </a:lnTo>
                <a:lnTo>
                  <a:pt x="930014" y="75298"/>
                </a:lnTo>
                <a:lnTo>
                  <a:pt x="958067" y="75298"/>
                </a:lnTo>
                <a:lnTo>
                  <a:pt x="959237" y="66382"/>
                </a:lnTo>
                <a:lnTo>
                  <a:pt x="956240" y="65163"/>
                </a:lnTo>
                <a:lnTo>
                  <a:pt x="953039" y="64490"/>
                </a:lnTo>
                <a:lnTo>
                  <a:pt x="941749" y="64287"/>
                </a:lnTo>
                <a:close/>
              </a:path>
              <a:path extrusionOk="0" h="189865" w="1343025">
                <a:moveTo>
                  <a:pt x="851452" y="64427"/>
                </a:moveTo>
                <a:lnTo>
                  <a:pt x="835195" y="67975"/>
                </a:lnTo>
                <a:lnTo>
                  <a:pt x="822017" y="77158"/>
                </a:lnTo>
                <a:lnTo>
                  <a:pt x="813244" y="90608"/>
                </a:lnTo>
                <a:lnTo>
                  <a:pt x="810202" y="106959"/>
                </a:lnTo>
                <a:lnTo>
                  <a:pt x="810202" y="107861"/>
                </a:lnTo>
                <a:lnTo>
                  <a:pt x="813671" y="124124"/>
                </a:lnTo>
                <a:lnTo>
                  <a:pt x="822791" y="137337"/>
                </a:lnTo>
                <a:lnTo>
                  <a:pt x="836202" y="146169"/>
                </a:lnTo>
                <a:lnTo>
                  <a:pt x="852544" y="149288"/>
                </a:lnTo>
                <a:lnTo>
                  <a:pt x="868809" y="145819"/>
                </a:lnTo>
                <a:lnTo>
                  <a:pt x="882026" y="136701"/>
                </a:lnTo>
                <a:lnTo>
                  <a:pt x="887145" y="128930"/>
                </a:lnTo>
                <a:lnTo>
                  <a:pt x="848937" y="128930"/>
                </a:lnTo>
                <a:lnTo>
                  <a:pt x="841854" y="126229"/>
                </a:lnTo>
                <a:lnTo>
                  <a:pt x="836542" y="121192"/>
                </a:lnTo>
                <a:lnTo>
                  <a:pt x="833507" y="114532"/>
                </a:lnTo>
                <a:lnTo>
                  <a:pt x="833253" y="106959"/>
                </a:lnTo>
                <a:lnTo>
                  <a:pt x="832872" y="104787"/>
                </a:lnTo>
                <a:lnTo>
                  <a:pt x="832872" y="102565"/>
                </a:lnTo>
                <a:lnTo>
                  <a:pt x="833253" y="100393"/>
                </a:lnTo>
                <a:lnTo>
                  <a:pt x="836011" y="93321"/>
                </a:lnTo>
                <a:lnTo>
                  <a:pt x="841090" y="88039"/>
                </a:lnTo>
                <a:lnTo>
                  <a:pt x="847781" y="85048"/>
                </a:lnTo>
                <a:lnTo>
                  <a:pt x="855376" y="84848"/>
                </a:lnTo>
                <a:lnTo>
                  <a:pt x="887249" y="84848"/>
                </a:lnTo>
                <a:lnTo>
                  <a:pt x="881251" y="76239"/>
                </a:lnTo>
                <a:lnTo>
                  <a:pt x="867802" y="67468"/>
                </a:lnTo>
                <a:lnTo>
                  <a:pt x="851452" y="64427"/>
                </a:lnTo>
                <a:close/>
              </a:path>
              <a:path extrusionOk="0" h="189865" w="1343025">
                <a:moveTo>
                  <a:pt x="887249" y="84848"/>
                </a:moveTo>
                <a:lnTo>
                  <a:pt x="855376" y="84848"/>
                </a:lnTo>
                <a:lnTo>
                  <a:pt x="862449" y="87601"/>
                </a:lnTo>
                <a:lnTo>
                  <a:pt x="867730" y="92679"/>
                </a:lnTo>
                <a:lnTo>
                  <a:pt x="870721" y="99370"/>
                </a:lnTo>
                <a:lnTo>
                  <a:pt x="870921" y="106959"/>
                </a:lnTo>
                <a:lnTo>
                  <a:pt x="871277" y="109042"/>
                </a:lnTo>
                <a:lnTo>
                  <a:pt x="871277" y="111163"/>
                </a:lnTo>
                <a:lnTo>
                  <a:pt x="870921" y="113258"/>
                </a:lnTo>
                <a:lnTo>
                  <a:pt x="868215" y="120334"/>
                </a:lnTo>
                <a:lnTo>
                  <a:pt x="863177" y="125642"/>
                </a:lnTo>
                <a:lnTo>
                  <a:pt x="856516" y="128676"/>
                </a:lnTo>
                <a:lnTo>
                  <a:pt x="848937" y="128930"/>
                </a:lnTo>
                <a:lnTo>
                  <a:pt x="887145" y="128930"/>
                </a:lnTo>
                <a:lnTo>
                  <a:pt x="890858" y="123294"/>
                </a:lnTo>
                <a:lnTo>
                  <a:pt x="893972" y="106959"/>
                </a:lnTo>
                <a:lnTo>
                  <a:pt x="893972" y="105664"/>
                </a:lnTo>
                <a:lnTo>
                  <a:pt x="890430" y="89414"/>
                </a:lnTo>
                <a:lnTo>
                  <a:pt x="887249" y="84848"/>
                </a:lnTo>
                <a:close/>
              </a:path>
              <a:path extrusionOk="0" h="189865" w="1343025">
                <a:moveTo>
                  <a:pt x="649128" y="67017"/>
                </a:moveTo>
                <a:lnTo>
                  <a:pt x="623322" y="67017"/>
                </a:lnTo>
                <a:lnTo>
                  <a:pt x="657244" y="134569"/>
                </a:lnTo>
                <a:lnTo>
                  <a:pt x="630955" y="189242"/>
                </a:lnTo>
                <a:lnTo>
                  <a:pt x="655948" y="189242"/>
                </a:lnTo>
                <a:lnTo>
                  <a:pt x="692414" y="112331"/>
                </a:lnTo>
                <a:lnTo>
                  <a:pt x="668127" y="112331"/>
                </a:lnTo>
                <a:lnTo>
                  <a:pt x="649128" y="67017"/>
                </a:lnTo>
                <a:close/>
              </a:path>
              <a:path extrusionOk="0" h="189865" w="1343025">
                <a:moveTo>
                  <a:pt x="713898" y="67017"/>
                </a:moveTo>
                <a:lnTo>
                  <a:pt x="688574" y="67017"/>
                </a:lnTo>
                <a:lnTo>
                  <a:pt x="668127" y="112331"/>
                </a:lnTo>
                <a:lnTo>
                  <a:pt x="692414" y="112331"/>
                </a:lnTo>
                <a:lnTo>
                  <a:pt x="713898" y="67017"/>
                </a:lnTo>
                <a:close/>
              </a:path>
              <a:path extrusionOk="0" h="189865" w="1343025">
                <a:moveTo>
                  <a:pt x="581971" y="64427"/>
                </a:moveTo>
                <a:lnTo>
                  <a:pt x="565047" y="67771"/>
                </a:lnTo>
                <a:lnTo>
                  <a:pt x="552977" y="76944"/>
                </a:lnTo>
                <a:lnTo>
                  <a:pt x="545745" y="90653"/>
                </a:lnTo>
                <a:lnTo>
                  <a:pt x="543337" y="107607"/>
                </a:lnTo>
                <a:lnTo>
                  <a:pt x="546080" y="124327"/>
                </a:lnTo>
                <a:lnTo>
                  <a:pt x="553966" y="137534"/>
                </a:lnTo>
                <a:lnTo>
                  <a:pt x="566478" y="146208"/>
                </a:lnTo>
                <a:lnTo>
                  <a:pt x="583101" y="149326"/>
                </a:lnTo>
                <a:lnTo>
                  <a:pt x="594870" y="147888"/>
                </a:lnTo>
                <a:lnTo>
                  <a:pt x="605328" y="142925"/>
                </a:lnTo>
                <a:lnTo>
                  <a:pt x="613721" y="134953"/>
                </a:lnTo>
                <a:lnTo>
                  <a:pt x="615319" y="131953"/>
                </a:lnTo>
                <a:lnTo>
                  <a:pt x="583101" y="131953"/>
                </a:lnTo>
                <a:lnTo>
                  <a:pt x="575638" y="130018"/>
                </a:lnTo>
                <a:lnTo>
                  <a:pt x="570785" y="125007"/>
                </a:lnTo>
                <a:lnTo>
                  <a:pt x="568156" y="118113"/>
                </a:lnTo>
                <a:lnTo>
                  <a:pt x="567366" y="110528"/>
                </a:lnTo>
                <a:lnTo>
                  <a:pt x="619779" y="110528"/>
                </a:lnTo>
                <a:lnTo>
                  <a:pt x="619758" y="107607"/>
                </a:lnTo>
                <a:lnTo>
                  <a:pt x="618278" y="96405"/>
                </a:lnTo>
                <a:lnTo>
                  <a:pt x="568001" y="96405"/>
                </a:lnTo>
                <a:lnTo>
                  <a:pt x="568166" y="87909"/>
                </a:lnTo>
                <a:lnTo>
                  <a:pt x="574782" y="80937"/>
                </a:lnTo>
                <a:lnTo>
                  <a:pt x="583266" y="80340"/>
                </a:lnTo>
                <a:lnTo>
                  <a:pt x="612295" y="80340"/>
                </a:lnTo>
                <a:lnTo>
                  <a:pt x="610671" y="77087"/>
                </a:lnTo>
                <a:lnTo>
                  <a:pt x="598899" y="67820"/>
                </a:lnTo>
                <a:lnTo>
                  <a:pt x="581971" y="64427"/>
                </a:lnTo>
                <a:close/>
              </a:path>
              <a:path extrusionOk="0" h="189865" w="1343025">
                <a:moveTo>
                  <a:pt x="598366" y="121081"/>
                </a:moveTo>
                <a:lnTo>
                  <a:pt x="595991" y="127495"/>
                </a:lnTo>
                <a:lnTo>
                  <a:pt x="589934" y="131813"/>
                </a:lnTo>
                <a:lnTo>
                  <a:pt x="583101" y="131953"/>
                </a:lnTo>
                <a:lnTo>
                  <a:pt x="615319" y="131953"/>
                </a:lnTo>
                <a:lnTo>
                  <a:pt x="619296" y="124485"/>
                </a:lnTo>
                <a:lnTo>
                  <a:pt x="598366" y="121081"/>
                </a:lnTo>
                <a:close/>
              </a:path>
              <a:path extrusionOk="0" h="189865" w="1343025">
                <a:moveTo>
                  <a:pt x="612295" y="80340"/>
                </a:moveTo>
                <a:lnTo>
                  <a:pt x="583266" y="80340"/>
                </a:lnTo>
                <a:lnTo>
                  <a:pt x="591623" y="81114"/>
                </a:lnTo>
                <a:lnTo>
                  <a:pt x="598100" y="88011"/>
                </a:lnTo>
                <a:lnTo>
                  <a:pt x="598366" y="96405"/>
                </a:lnTo>
                <a:lnTo>
                  <a:pt x="618278" y="96405"/>
                </a:lnTo>
                <a:lnTo>
                  <a:pt x="617545" y="90857"/>
                </a:lnTo>
                <a:lnTo>
                  <a:pt x="612295" y="80340"/>
                </a:lnTo>
                <a:close/>
              </a:path>
              <a:path extrusionOk="0" h="189865" w="1343025">
                <a:moveTo>
                  <a:pt x="480117" y="67017"/>
                </a:moveTo>
                <a:lnTo>
                  <a:pt x="457396" y="67017"/>
                </a:lnTo>
                <a:lnTo>
                  <a:pt x="457396" y="146710"/>
                </a:lnTo>
                <a:lnTo>
                  <a:pt x="480117" y="146710"/>
                </a:lnTo>
                <a:lnTo>
                  <a:pt x="480200" y="104521"/>
                </a:lnTo>
                <a:lnTo>
                  <a:pt x="480355" y="99378"/>
                </a:lnTo>
                <a:lnTo>
                  <a:pt x="481888" y="91349"/>
                </a:lnTo>
                <a:lnTo>
                  <a:pt x="485946" y="85118"/>
                </a:lnTo>
                <a:lnTo>
                  <a:pt x="493756" y="82613"/>
                </a:lnTo>
                <a:lnTo>
                  <a:pt x="526527" y="82613"/>
                </a:lnTo>
                <a:lnTo>
                  <a:pt x="523069" y="74333"/>
                </a:lnTo>
                <a:lnTo>
                  <a:pt x="480117" y="74333"/>
                </a:lnTo>
                <a:lnTo>
                  <a:pt x="480117" y="67017"/>
                </a:lnTo>
                <a:close/>
              </a:path>
              <a:path extrusionOk="0" h="189865" w="1343025">
                <a:moveTo>
                  <a:pt x="526527" y="82613"/>
                </a:moveTo>
                <a:lnTo>
                  <a:pt x="493756" y="82613"/>
                </a:lnTo>
                <a:lnTo>
                  <a:pt x="501089" y="84689"/>
                </a:lnTo>
                <a:lnTo>
                  <a:pt x="504728" y="89976"/>
                </a:lnTo>
                <a:lnTo>
                  <a:pt x="505963" y="97058"/>
                </a:lnTo>
                <a:lnTo>
                  <a:pt x="506088" y="146710"/>
                </a:lnTo>
                <a:lnTo>
                  <a:pt x="528808" y="146710"/>
                </a:lnTo>
                <a:lnTo>
                  <a:pt x="528713" y="97058"/>
                </a:lnTo>
                <a:lnTo>
                  <a:pt x="527511" y="84968"/>
                </a:lnTo>
                <a:lnTo>
                  <a:pt x="526527" y="82613"/>
                </a:lnTo>
                <a:close/>
              </a:path>
              <a:path extrusionOk="0" h="189865" w="1343025">
                <a:moveTo>
                  <a:pt x="493058" y="63931"/>
                </a:moveTo>
                <a:lnTo>
                  <a:pt x="485209" y="67678"/>
                </a:lnTo>
                <a:lnTo>
                  <a:pt x="480447" y="74333"/>
                </a:lnTo>
                <a:lnTo>
                  <a:pt x="523069" y="74333"/>
                </a:lnTo>
                <a:lnTo>
                  <a:pt x="514573" y="67075"/>
                </a:lnTo>
                <a:lnTo>
                  <a:pt x="501224" y="64427"/>
                </a:lnTo>
                <a:lnTo>
                  <a:pt x="493058" y="63931"/>
                </a:lnTo>
                <a:close/>
              </a:path>
              <a:path extrusionOk="0" h="189865" w="1343025">
                <a:moveTo>
                  <a:pt x="400234" y="64427"/>
                </a:moveTo>
                <a:lnTo>
                  <a:pt x="383986" y="67975"/>
                </a:lnTo>
                <a:lnTo>
                  <a:pt x="370816" y="77158"/>
                </a:lnTo>
                <a:lnTo>
                  <a:pt x="362049" y="90608"/>
                </a:lnTo>
                <a:lnTo>
                  <a:pt x="359009" y="106959"/>
                </a:lnTo>
                <a:lnTo>
                  <a:pt x="359009" y="107924"/>
                </a:lnTo>
                <a:lnTo>
                  <a:pt x="362490" y="124185"/>
                </a:lnTo>
                <a:lnTo>
                  <a:pt x="371621" y="137391"/>
                </a:lnTo>
                <a:lnTo>
                  <a:pt x="385038" y="146211"/>
                </a:lnTo>
                <a:lnTo>
                  <a:pt x="401377" y="149313"/>
                </a:lnTo>
                <a:lnTo>
                  <a:pt x="417636" y="145828"/>
                </a:lnTo>
                <a:lnTo>
                  <a:pt x="430837" y="136699"/>
                </a:lnTo>
                <a:lnTo>
                  <a:pt x="435945" y="128930"/>
                </a:lnTo>
                <a:lnTo>
                  <a:pt x="397744" y="128930"/>
                </a:lnTo>
                <a:lnTo>
                  <a:pt x="390656" y="126229"/>
                </a:lnTo>
                <a:lnTo>
                  <a:pt x="385344" y="121192"/>
                </a:lnTo>
                <a:lnTo>
                  <a:pt x="382312" y="114532"/>
                </a:lnTo>
                <a:lnTo>
                  <a:pt x="382060" y="106959"/>
                </a:lnTo>
                <a:lnTo>
                  <a:pt x="381679" y="104787"/>
                </a:lnTo>
                <a:lnTo>
                  <a:pt x="381679" y="102565"/>
                </a:lnTo>
                <a:lnTo>
                  <a:pt x="382060" y="100393"/>
                </a:lnTo>
                <a:lnTo>
                  <a:pt x="384813" y="93321"/>
                </a:lnTo>
                <a:lnTo>
                  <a:pt x="389891" y="88039"/>
                </a:lnTo>
                <a:lnTo>
                  <a:pt x="396581" y="85048"/>
                </a:lnTo>
                <a:lnTo>
                  <a:pt x="404171" y="84848"/>
                </a:lnTo>
                <a:lnTo>
                  <a:pt x="436037" y="84848"/>
                </a:lnTo>
                <a:lnTo>
                  <a:pt x="430033" y="76233"/>
                </a:lnTo>
                <a:lnTo>
                  <a:pt x="416584" y="67466"/>
                </a:lnTo>
                <a:lnTo>
                  <a:pt x="400234" y="64427"/>
                </a:lnTo>
                <a:close/>
              </a:path>
              <a:path extrusionOk="0" h="189865" w="1343025">
                <a:moveTo>
                  <a:pt x="436037" y="84848"/>
                </a:moveTo>
                <a:lnTo>
                  <a:pt x="404171" y="84848"/>
                </a:lnTo>
                <a:lnTo>
                  <a:pt x="411243" y="87601"/>
                </a:lnTo>
                <a:lnTo>
                  <a:pt x="416526" y="92679"/>
                </a:lnTo>
                <a:lnTo>
                  <a:pt x="419521" y="99370"/>
                </a:lnTo>
                <a:lnTo>
                  <a:pt x="419728" y="106959"/>
                </a:lnTo>
                <a:lnTo>
                  <a:pt x="420071" y="109042"/>
                </a:lnTo>
                <a:lnTo>
                  <a:pt x="420071" y="111163"/>
                </a:lnTo>
                <a:lnTo>
                  <a:pt x="419728" y="113258"/>
                </a:lnTo>
                <a:lnTo>
                  <a:pt x="417015" y="120334"/>
                </a:lnTo>
                <a:lnTo>
                  <a:pt x="411975" y="125642"/>
                </a:lnTo>
                <a:lnTo>
                  <a:pt x="405316" y="128676"/>
                </a:lnTo>
                <a:lnTo>
                  <a:pt x="397744" y="128930"/>
                </a:lnTo>
                <a:lnTo>
                  <a:pt x="435945" y="128930"/>
                </a:lnTo>
                <a:lnTo>
                  <a:pt x="439653" y="123289"/>
                </a:lnTo>
                <a:lnTo>
                  <a:pt x="442753" y="106959"/>
                </a:lnTo>
                <a:lnTo>
                  <a:pt x="442753" y="105651"/>
                </a:lnTo>
                <a:lnTo>
                  <a:pt x="439212" y="89403"/>
                </a:lnTo>
                <a:lnTo>
                  <a:pt x="436037" y="84848"/>
                </a:lnTo>
                <a:close/>
              </a:path>
              <a:path extrusionOk="0" h="189865" w="1343025">
                <a:moveTo>
                  <a:pt x="274322" y="70764"/>
                </a:moveTo>
                <a:lnTo>
                  <a:pt x="253460" y="70764"/>
                </a:lnTo>
                <a:lnTo>
                  <a:pt x="280257" y="148336"/>
                </a:lnTo>
                <a:lnTo>
                  <a:pt x="288537" y="148336"/>
                </a:lnTo>
                <a:lnTo>
                  <a:pt x="305197" y="101765"/>
                </a:lnTo>
                <a:lnTo>
                  <a:pt x="285921" y="101765"/>
                </a:lnTo>
                <a:lnTo>
                  <a:pt x="274322" y="70764"/>
                </a:lnTo>
                <a:close/>
              </a:path>
              <a:path extrusionOk="0" h="189865" w="1343025">
                <a:moveTo>
                  <a:pt x="255733" y="21082"/>
                </a:moveTo>
                <a:lnTo>
                  <a:pt x="238842" y="21082"/>
                </a:lnTo>
                <a:lnTo>
                  <a:pt x="218243" y="146710"/>
                </a:lnTo>
                <a:lnTo>
                  <a:pt x="242258" y="146710"/>
                </a:lnTo>
                <a:lnTo>
                  <a:pt x="253142" y="70764"/>
                </a:lnTo>
                <a:lnTo>
                  <a:pt x="274322" y="70764"/>
                </a:lnTo>
                <a:lnTo>
                  <a:pt x="255733" y="21082"/>
                </a:lnTo>
                <a:close/>
              </a:path>
              <a:path extrusionOk="0" h="189865" w="1343025">
                <a:moveTo>
                  <a:pt x="339282" y="70764"/>
                </a:moveTo>
                <a:lnTo>
                  <a:pt x="316604" y="70764"/>
                </a:lnTo>
                <a:lnTo>
                  <a:pt x="326345" y="146710"/>
                </a:lnTo>
                <a:lnTo>
                  <a:pt x="350361" y="146710"/>
                </a:lnTo>
                <a:lnTo>
                  <a:pt x="339282" y="70764"/>
                </a:lnTo>
                <a:close/>
              </a:path>
              <a:path extrusionOk="0" h="189865" w="1343025">
                <a:moveTo>
                  <a:pt x="332035" y="21082"/>
                </a:moveTo>
                <a:lnTo>
                  <a:pt x="314813" y="21082"/>
                </a:lnTo>
                <a:lnTo>
                  <a:pt x="285921" y="101765"/>
                </a:lnTo>
                <a:lnTo>
                  <a:pt x="305197" y="101765"/>
                </a:lnTo>
                <a:lnTo>
                  <a:pt x="316287" y="70764"/>
                </a:lnTo>
                <a:lnTo>
                  <a:pt x="339282" y="70764"/>
                </a:lnTo>
                <a:lnTo>
                  <a:pt x="332035" y="21082"/>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24" name="Google Shape;124;p22"/>
          <p:cNvSpPr txBox="1"/>
          <p:nvPr/>
        </p:nvSpPr>
        <p:spPr>
          <a:xfrm>
            <a:off x="950375" y="1738655"/>
            <a:ext cx="1669800" cy="1669800"/>
          </a:xfrm>
          <a:prstGeom prst="rect">
            <a:avLst/>
          </a:pr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t/>
            </a:r>
            <a:endParaRPr sz="19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900">
              <a:solidFill>
                <a:schemeClr val="dk1"/>
              </a:solidFill>
              <a:latin typeface="Times New Roman"/>
              <a:ea typeface="Times New Roman"/>
              <a:cs typeface="Times New Roman"/>
              <a:sym typeface="Times New Roman"/>
            </a:endParaRPr>
          </a:p>
          <a:p>
            <a:pPr indent="0" lvl="0" marL="596900" marR="0" rtl="0" algn="l">
              <a:lnSpc>
                <a:spcPct val="100000"/>
              </a:lnSpc>
              <a:spcBef>
                <a:spcPts val="1700"/>
              </a:spcBef>
              <a:spcAft>
                <a:spcPts val="0"/>
              </a:spcAft>
              <a:buNone/>
            </a:pPr>
            <a:r>
              <a:rPr b="1" lang="ja-JP" sz="1300">
                <a:solidFill>
                  <a:srgbClr val="FFFFFF"/>
                </a:solidFill>
                <a:latin typeface="Meiryo"/>
                <a:ea typeface="Meiryo"/>
                <a:cs typeface="Meiryo"/>
                <a:sym typeface="Meiryo"/>
              </a:rPr>
              <a:t>目	次</a:t>
            </a:r>
            <a:endParaRPr sz="1300">
              <a:solidFill>
                <a:schemeClr val="dk1"/>
              </a:solidFill>
              <a:latin typeface="Meiryo"/>
              <a:ea typeface="Meiryo"/>
              <a:cs typeface="Meiryo"/>
              <a:sym typeface="Meiryo"/>
            </a:endParaRPr>
          </a:p>
        </p:txBody>
      </p:sp>
      <p:sp>
        <p:nvSpPr>
          <p:cNvPr id="125" name="Google Shape;125;p22"/>
          <p:cNvSpPr txBox="1"/>
          <p:nvPr/>
        </p:nvSpPr>
        <p:spPr>
          <a:xfrm>
            <a:off x="3558035" y="1016237"/>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None/>
            </a:pPr>
            <a:r>
              <a:t/>
            </a:r>
            <a:endParaRPr sz="1100">
              <a:solidFill>
                <a:schemeClr val="dk1"/>
              </a:solidFill>
              <a:latin typeface="Meiryo"/>
              <a:ea typeface="Meiryo"/>
              <a:cs typeface="Meiryo"/>
              <a:sym typeface="Meiryo"/>
            </a:endParaRPr>
          </a:p>
        </p:txBody>
      </p:sp>
      <p:sp>
        <p:nvSpPr>
          <p:cNvPr id="126" name="Google Shape;126;p22"/>
          <p:cNvSpPr/>
          <p:nvPr/>
        </p:nvSpPr>
        <p:spPr>
          <a:xfrm>
            <a:off x="3499151" y="1016237"/>
            <a:ext cx="49053" cy="271938"/>
          </a:xfrm>
          <a:custGeom>
            <a:rect b="b" l="l" r="r" t="t"/>
            <a:pathLst>
              <a:path extrusionOk="0" h="362584"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27" name="Google Shape;127;p22"/>
          <p:cNvSpPr txBox="1"/>
          <p:nvPr/>
        </p:nvSpPr>
        <p:spPr>
          <a:xfrm>
            <a:off x="3558035" y="1371576"/>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None/>
            </a:pPr>
            <a:r>
              <a:t/>
            </a:r>
            <a:endParaRPr sz="1100">
              <a:solidFill>
                <a:schemeClr val="dk1"/>
              </a:solidFill>
              <a:latin typeface="Meiryo"/>
              <a:ea typeface="Meiryo"/>
              <a:cs typeface="Meiryo"/>
              <a:sym typeface="Meiryo"/>
            </a:endParaRPr>
          </a:p>
        </p:txBody>
      </p:sp>
      <p:sp>
        <p:nvSpPr>
          <p:cNvPr id="128" name="Google Shape;128;p22"/>
          <p:cNvSpPr/>
          <p:nvPr/>
        </p:nvSpPr>
        <p:spPr>
          <a:xfrm>
            <a:off x="3499151" y="1371576"/>
            <a:ext cx="49053"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29" name="Google Shape;129;p22"/>
          <p:cNvSpPr txBox="1"/>
          <p:nvPr/>
        </p:nvSpPr>
        <p:spPr>
          <a:xfrm>
            <a:off x="3558035" y="1726917"/>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None/>
            </a:pPr>
            <a:r>
              <a:t/>
            </a:r>
            <a:endParaRPr sz="1100">
              <a:solidFill>
                <a:schemeClr val="dk1"/>
              </a:solidFill>
              <a:latin typeface="Meiryo"/>
              <a:ea typeface="Meiryo"/>
              <a:cs typeface="Meiryo"/>
              <a:sym typeface="Meiryo"/>
            </a:endParaRPr>
          </a:p>
        </p:txBody>
      </p:sp>
      <p:sp>
        <p:nvSpPr>
          <p:cNvPr id="130" name="Google Shape;130;p22"/>
          <p:cNvSpPr/>
          <p:nvPr/>
        </p:nvSpPr>
        <p:spPr>
          <a:xfrm>
            <a:off x="3499151" y="1726917"/>
            <a:ext cx="49053"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31" name="Google Shape;131;p22"/>
          <p:cNvSpPr txBox="1"/>
          <p:nvPr/>
        </p:nvSpPr>
        <p:spPr>
          <a:xfrm>
            <a:off x="3558035" y="2082256"/>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None/>
            </a:pPr>
            <a:r>
              <a:t/>
            </a:r>
            <a:endParaRPr sz="1100">
              <a:solidFill>
                <a:schemeClr val="dk1"/>
              </a:solidFill>
              <a:latin typeface="Meiryo"/>
              <a:ea typeface="Meiryo"/>
              <a:cs typeface="Meiryo"/>
              <a:sym typeface="Meiryo"/>
            </a:endParaRPr>
          </a:p>
        </p:txBody>
      </p:sp>
      <p:sp>
        <p:nvSpPr>
          <p:cNvPr id="132" name="Google Shape;132;p22"/>
          <p:cNvSpPr/>
          <p:nvPr/>
        </p:nvSpPr>
        <p:spPr>
          <a:xfrm>
            <a:off x="3499151" y="2082256"/>
            <a:ext cx="49053"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33" name="Google Shape;133;p22"/>
          <p:cNvSpPr txBox="1"/>
          <p:nvPr/>
        </p:nvSpPr>
        <p:spPr>
          <a:xfrm>
            <a:off x="3558035" y="2437596"/>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None/>
            </a:pPr>
            <a:r>
              <a:t/>
            </a:r>
            <a:endParaRPr sz="1100">
              <a:solidFill>
                <a:schemeClr val="dk1"/>
              </a:solidFill>
              <a:latin typeface="Meiryo"/>
              <a:ea typeface="Meiryo"/>
              <a:cs typeface="Meiryo"/>
              <a:sym typeface="Meiryo"/>
            </a:endParaRPr>
          </a:p>
        </p:txBody>
      </p:sp>
      <p:sp>
        <p:nvSpPr>
          <p:cNvPr id="134" name="Google Shape;134;p22"/>
          <p:cNvSpPr/>
          <p:nvPr/>
        </p:nvSpPr>
        <p:spPr>
          <a:xfrm>
            <a:off x="3499151" y="2437596"/>
            <a:ext cx="49053"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35" name="Google Shape;135;p22"/>
          <p:cNvSpPr txBox="1"/>
          <p:nvPr/>
        </p:nvSpPr>
        <p:spPr>
          <a:xfrm>
            <a:off x="3558035" y="2792935"/>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None/>
            </a:pPr>
            <a:r>
              <a:t/>
            </a:r>
            <a:endParaRPr sz="1100">
              <a:solidFill>
                <a:schemeClr val="dk1"/>
              </a:solidFill>
              <a:latin typeface="Meiryo"/>
              <a:ea typeface="Meiryo"/>
              <a:cs typeface="Meiryo"/>
              <a:sym typeface="Meiryo"/>
            </a:endParaRPr>
          </a:p>
        </p:txBody>
      </p:sp>
      <p:sp>
        <p:nvSpPr>
          <p:cNvPr id="136" name="Google Shape;136;p22"/>
          <p:cNvSpPr/>
          <p:nvPr/>
        </p:nvSpPr>
        <p:spPr>
          <a:xfrm>
            <a:off x="3499151" y="2792935"/>
            <a:ext cx="49053" cy="271939"/>
          </a:xfrm>
          <a:custGeom>
            <a:rect b="b" l="l" r="r" t="t"/>
            <a:pathLst>
              <a:path extrusionOk="0" h="362585" w="65404">
                <a:moveTo>
                  <a:pt x="64808" y="0"/>
                </a:moveTo>
                <a:lnTo>
                  <a:pt x="0" y="0"/>
                </a:lnTo>
                <a:lnTo>
                  <a:pt x="0" y="362204"/>
                </a:lnTo>
                <a:lnTo>
                  <a:pt x="64808" y="362204"/>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37" name="Google Shape;137;p22"/>
          <p:cNvSpPr txBox="1"/>
          <p:nvPr/>
        </p:nvSpPr>
        <p:spPr>
          <a:xfrm>
            <a:off x="3558035" y="3148275"/>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None/>
            </a:pPr>
            <a:r>
              <a:t/>
            </a:r>
            <a:endParaRPr sz="1100">
              <a:solidFill>
                <a:schemeClr val="dk1"/>
              </a:solidFill>
              <a:latin typeface="Meiryo"/>
              <a:ea typeface="Meiryo"/>
              <a:cs typeface="Meiryo"/>
              <a:sym typeface="Meiryo"/>
            </a:endParaRPr>
          </a:p>
        </p:txBody>
      </p:sp>
      <p:sp>
        <p:nvSpPr>
          <p:cNvPr id="138" name="Google Shape;138;p22"/>
          <p:cNvSpPr/>
          <p:nvPr/>
        </p:nvSpPr>
        <p:spPr>
          <a:xfrm>
            <a:off x="3499151" y="3148275"/>
            <a:ext cx="49053"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39" name="Google Shape;139;p22"/>
          <p:cNvSpPr txBox="1"/>
          <p:nvPr/>
        </p:nvSpPr>
        <p:spPr>
          <a:xfrm>
            <a:off x="3558035" y="3503615"/>
            <a:ext cx="4394400" cy="271800"/>
          </a:xfrm>
          <a:prstGeom prst="rect">
            <a:avLst/>
          </a:prstGeom>
          <a:solidFill>
            <a:srgbClr val="F2F5FF"/>
          </a:solidFill>
          <a:ln>
            <a:noFill/>
          </a:ln>
        </p:spPr>
        <p:txBody>
          <a:bodyPr anchorCtr="0" anchor="t" bIns="0" lIns="0" spcFirstLastPara="1" rIns="0" wrap="square" tIns="66200">
            <a:noAutofit/>
          </a:bodyPr>
          <a:lstStyle/>
          <a:p>
            <a:pPr indent="0" lvl="0" marL="190500" marR="0" rtl="0" algn="l">
              <a:lnSpc>
                <a:spcPct val="100000"/>
              </a:lnSpc>
              <a:spcBef>
                <a:spcPts val="0"/>
              </a:spcBef>
              <a:spcAft>
                <a:spcPts val="0"/>
              </a:spcAft>
              <a:buNone/>
            </a:pPr>
            <a:r>
              <a:t/>
            </a:r>
            <a:endParaRPr sz="1100">
              <a:solidFill>
                <a:schemeClr val="dk1"/>
              </a:solidFill>
              <a:latin typeface="Meiryo"/>
              <a:ea typeface="Meiryo"/>
              <a:cs typeface="Meiryo"/>
              <a:sym typeface="Meiryo"/>
            </a:endParaRPr>
          </a:p>
        </p:txBody>
      </p:sp>
      <p:sp>
        <p:nvSpPr>
          <p:cNvPr id="140" name="Google Shape;140;p22"/>
          <p:cNvSpPr/>
          <p:nvPr/>
        </p:nvSpPr>
        <p:spPr>
          <a:xfrm>
            <a:off x="3499151" y="3503615"/>
            <a:ext cx="49053"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1" name="Google Shape;141;p22"/>
          <p:cNvSpPr txBox="1"/>
          <p:nvPr/>
        </p:nvSpPr>
        <p:spPr>
          <a:xfrm>
            <a:off x="3558035" y="3858945"/>
            <a:ext cx="4394400" cy="271800"/>
          </a:xfrm>
          <a:prstGeom prst="rect">
            <a:avLst/>
          </a:prstGeom>
          <a:solidFill>
            <a:srgbClr val="F2F5FF"/>
          </a:solidFill>
          <a:ln>
            <a:noFill/>
          </a:ln>
        </p:spPr>
        <p:txBody>
          <a:bodyPr anchorCtr="0" anchor="t" bIns="0" lIns="0" spcFirstLastPara="1" rIns="0" wrap="square" tIns="58100">
            <a:noAutofit/>
          </a:bodyPr>
          <a:lstStyle/>
          <a:p>
            <a:pPr indent="0" lvl="0" marL="190500" marR="0" rtl="0" algn="l">
              <a:lnSpc>
                <a:spcPct val="100000"/>
              </a:lnSpc>
              <a:spcBef>
                <a:spcPts val="0"/>
              </a:spcBef>
              <a:spcAft>
                <a:spcPts val="0"/>
              </a:spcAft>
              <a:buNone/>
            </a:pPr>
            <a:r>
              <a:t/>
            </a:r>
            <a:endParaRPr sz="1100">
              <a:solidFill>
                <a:schemeClr val="dk1"/>
              </a:solidFill>
              <a:latin typeface="Meiryo"/>
              <a:ea typeface="Meiryo"/>
              <a:cs typeface="Meiryo"/>
              <a:sym typeface="Meiryo"/>
            </a:endParaRPr>
          </a:p>
        </p:txBody>
      </p:sp>
      <p:sp>
        <p:nvSpPr>
          <p:cNvPr id="142" name="Google Shape;142;p22"/>
          <p:cNvSpPr/>
          <p:nvPr/>
        </p:nvSpPr>
        <p:spPr>
          <a:xfrm>
            <a:off x="3499151" y="3858945"/>
            <a:ext cx="49053" cy="271939"/>
          </a:xfrm>
          <a:custGeom>
            <a:rect b="b" l="l" r="r" t="t"/>
            <a:pathLst>
              <a:path extrusionOk="0" h="362585" w="65404">
                <a:moveTo>
                  <a:pt x="64808" y="0"/>
                </a:moveTo>
                <a:lnTo>
                  <a:pt x="0" y="0"/>
                </a:lnTo>
                <a:lnTo>
                  <a:pt x="0" y="362216"/>
                </a:lnTo>
                <a:lnTo>
                  <a:pt x="64808" y="362216"/>
                </a:lnTo>
                <a:lnTo>
                  <a:pt x="64808"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3" name="Google Shape;143;p22"/>
          <p:cNvSpPr/>
          <p:nvPr/>
        </p:nvSpPr>
        <p:spPr>
          <a:xfrm>
            <a:off x="8630278" y="4735649"/>
            <a:ext cx="189071" cy="189071"/>
          </a:xfrm>
          <a:custGeom>
            <a:rect b="b" l="l" r="r" t="t"/>
            <a:pathLst>
              <a:path extrusionOk="0" h="252095" w="252095">
                <a:moveTo>
                  <a:pt x="251993" y="0"/>
                </a:moveTo>
                <a:lnTo>
                  <a:pt x="0" y="0"/>
                </a:lnTo>
                <a:lnTo>
                  <a:pt x="0" y="252006"/>
                </a:lnTo>
                <a:lnTo>
                  <a:pt x="251993" y="252006"/>
                </a:lnTo>
                <a:lnTo>
                  <a:pt x="251993"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44" name="Google Shape;144;p22"/>
          <p:cNvSpPr txBox="1"/>
          <p:nvPr>
            <p:ph idx="12" type="sldNum"/>
          </p:nvPr>
        </p:nvSpPr>
        <p:spPr>
          <a:xfrm>
            <a:off x="8549900" y="4689900"/>
            <a:ext cx="364200" cy="235800"/>
          </a:xfrm>
          <a:prstGeom prst="rect">
            <a:avLst/>
          </a:prstGeom>
        </p:spPr>
        <p:txBody>
          <a:bodyPr anchorCtr="0" anchor="t" bIns="91425" lIns="91425" spcFirstLastPara="1" rIns="91425" wrap="square" tIns="91425">
            <a:normAutofit fontScale="55000" lnSpcReduction="10000"/>
          </a:bodyPr>
          <a:lstStyle>
            <a:lvl1pPr lvl="0" rtl="0" algn="ctr">
              <a:buNone/>
              <a:defRPr sz="700">
                <a:solidFill>
                  <a:srgbClr val="FFFFFF"/>
                </a:solidFill>
                <a:latin typeface="Meiryo"/>
                <a:ea typeface="Meiryo"/>
                <a:cs typeface="Meiryo"/>
                <a:sym typeface="Meiryo"/>
              </a:defRPr>
            </a:lvl1pPr>
            <a:lvl2pPr lvl="1" rtl="0" algn="ctr">
              <a:buNone/>
              <a:defRPr sz="700">
                <a:solidFill>
                  <a:srgbClr val="FFFFFF"/>
                </a:solidFill>
                <a:latin typeface="Meiryo"/>
                <a:ea typeface="Meiryo"/>
                <a:cs typeface="Meiryo"/>
                <a:sym typeface="Meiryo"/>
              </a:defRPr>
            </a:lvl2pPr>
            <a:lvl3pPr lvl="2" rtl="0" algn="ctr">
              <a:buNone/>
              <a:defRPr sz="700">
                <a:solidFill>
                  <a:srgbClr val="FFFFFF"/>
                </a:solidFill>
                <a:latin typeface="Meiryo"/>
                <a:ea typeface="Meiryo"/>
                <a:cs typeface="Meiryo"/>
                <a:sym typeface="Meiryo"/>
              </a:defRPr>
            </a:lvl3pPr>
            <a:lvl4pPr lvl="3" rtl="0" algn="ctr">
              <a:buNone/>
              <a:defRPr sz="700">
                <a:solidFill>
                  <a:srgbClr val="FFFFFF"/>
                </a:solidFill>
                <a:latin typeface="Meiryo"/>
                <a:ea typeface="Meiryo"/>
                <a:cs typeface="Meiryo"/>
                <a:sym typeface="Meiryo"/>
              </a:defRPr>
            </a:lvl4pPr>
            <a:lvl5pPr lvl="4" rtl="0" algn="ctr">
              <a:buNone/>
              <a:defRPr sz="700">
                <a:solidFill>
                  <a:srgbClr val="FFFFFF"/>
                </a:solidFill>
                <a:latin typeface="Meiryo"/>
                <a:ea typeface="Meiryo"/>
                <a:cs typeface="Meiryo"/>
                <a:sym typeface="Meiryo"/>
              </a:defRPr>
            </a:lvl5pPr>
            <a:lvl6pPr lvl="5" rtl="0" algn="ctr">
              <a:buNone/>
              <a:defRPr sz="700">
                <a:solidFill>
                  <a:srgbClr val="FFFFFF"/>
                </a:solidFill>
                <a:latin typeface="Meiryo"/>
                <a:ea typeface="Meiryo"/>
                <a:cs typeface="Meiryo"/>
                <a:sym typeface="Meiryo"/>
              </a:defRPr>
            </a:lvl6pPr>
            <a:lvl7pPr lvl="6" rtl="0" algn="ctr">
              <a:buNone/>
              <a:defRPr sz="700">
                <a:solidFill>
                  <a:srgbClr val="FFFFFF"/>
                </a:solidFill>
                <a:latin typeface="Meiryo"/>
                <a:ea typeface="Meiryo"/>
                <a:cs typeface="Meiryo"/>
                <a:sym typeface="Meiryo"/>
              </a:defRPr>
            </a:lvl7pPr>
            <a:lvl8pPr lvl="7" rtl="0" algn="ctr">
              <a:buNone/>
              <a:defRPr sz="700">
                <a:solidFill>
                  <a:srgbClr val="FFFFFF"/>
                </a:solidFill>
                <a:latin typeface="Meiryo"/>
                <a:ea typeface="Meiryo"/>
                <a:cs typeface="Meiryo"/>
                <a:sym typeface="Meiryo"/>
              </a:defRPr>
            </a:lvl8pPr>
            <a:lvl9pPr lvl="8" rtl="0" algn="ctr">
              <a:buNone/>
              <a:defRPr sz="700">
                <a:solidFill>
                  <a:srgbClr val="FFFFFF"/>
                </a:solidFill>
                <a:latin typeface="Meiryo"/>
                <a:ea typeface="Meiryo"/>
                <a:cs typeface="Meiryo"/>
                <a:sym typeface="Meiryo"/>
              </a:defRPr>
            </a:lvl9pPr>
          </a:lstStyle>
          <a:p>
            <a:pPr indent="0" lvl="0" marL="0" rtl="0" algn="ct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中表紙" showMasterSp="0">
  <p:cSld name="Title Only">
    <p:bg>
      <p:bgPr>
        <a:solidFill>
          <a:schemeClr val="lt1"/>
        </a:solidFill>
      </p:bgPr>
    </p:bg>
    <p:spTree>
      <p:nvGrpSpPr>
        <p:cNvPr id="145" name="Shape 145"/>
        <p:cNvGrpSpPr/>
        <p:nvPr/>
      </p:nvGrpSpPr>
      <p:grpSpPr>
        <a:xfrm>
          <a:off x="0" y="0"/>
          <a:ext cx="0" cy="0"/>
          <a:chOff x="0" y="0"/>
          <a:chExt cx="0" cy="0"/>
        </a:xfrm>
      </p:grpSpPr>
      <p:sp>
        <p:nvSpPr>
          <p:cNvPr id="146" name="Google Shape;146;p23"/>
          <p:cNvSpPr/>
          <p:nvPr/>
        </p:nvSpPr>
        <p:spPr>
          <a:xfrm>
            <a:off x="0" y="0"/>
            <a:ext cx="9144900" cy="51435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pic>
        <p:nvPicPr>
          <p:cNvPr id="147" name="Google Shape;147;p23"/>
          <p:cNvPicPr preferRelativeResize="0"/>
          <p:nvPr/>
        </p:nvPicPr>
        <p:blipFill>
          <a:blip r:embed="rId3">
            <a:alphaModFix/>
          </a:blip>
          <a:stretch>
            <a:fillRect/>
          </a:stretch>
        </p:blipFill>
        <p:spPr>
          <a:xfrm>
            <a:off x="315375" y="4771709"/>
            <a:ext cx="1429200" cy="178625"/>
          </a:xfrm>
          <a:prstGeom prst="rect">
            <a:avLst/>
          </a:prstGeom>
          <a:noFill/>
          <a:ln>
            <a:noFill/>
          </a:ln>
        </p:spPr>
      </p:pic>
      <p:sp>
        <p:nvSpPr>
          <p:cNvPr id="148" name="Google Shape;148;p23"/>
          <p:cNvSpPr txBox="1"/>
          <p:nvPr>
            <p:ph type="title"/>
          </p:nvPr>
        </p:nvSpPr>
        <p:spPr>
          <a:xfrm>
            <a:off x="0" y="2357725"/>
            <a:ext cx="9144900" cy="4077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FFFFFF"/>
              </a:buClr>
              <a:buSzPts val="2700"/>
              <a:buFont typeface="Meiryo"/>
              <a:buNone/>
              <a:defRPr b="1" sz="2700">
                <a:solidFill>
                  <a:srgbClr val="FFFFFF"/>
                </a:solidFill>
                <a:latin typeface="Meiryo"/>
                <a:ea typeface="Meiryo"/>
                <a:cs typeface="Meiryo"/>
                <a:sym typeface="Meiryo"/>
              </a:defRPr>
            </a:lvl1pPr>
            <a:lvl2pPr lvl="1" rtl="0" algn="ctr">
              <a:spcBef>
                <a:spcPts val="0"/>
              </a:spcBef>
              <a:spcAft>
                <a:spcPts val="0"/>
              </a:spcAft>
              <a:buSzPts val="2700"/>
              <a:buFont typeface="Meiryo"/>
              <a:buNone/>
              <a:defRPr b="1" sz="2700">
                <a:latin typeface="Meiryo"/>
                <a:ea typeface="Meiryo"/>
                <a:cs typeface="Meiryo"/>
                <a:sym typeface="Meiryo"/>
              </a:defRPr>
            </a:lvl2pPr>
            <a:lvl3pPr lvl="2" rtl="0" algn="ctr">
              <a:spcBef>
                <a:spcPts val="0"/>
              </a:spcBef>
              <a:spcAft>
                <a:spcPts val="0"/>
              </a:spcAft>
              <a:buSzPts val="2700"/>
              <a:buFont typeface="Meiryo"/>
              <a:buNone/>
              <a:defRPr b="1" sz="2700">
                <a:latin typeface="Meiryo"/>
                <a:ea typeface="Meiryo"/>
                <a:cs typeface="Meiryo"/>
                <a:sym typeface="Meiryo"/>
              </a:defRPr>
            </a:lvl3pPr>
            <a:lvl4pPr lvl="3" rtl="0" algn="ctr">
              <a:spcBef>
                <a:spcPts val="0"/>
              </a:spcBef>
              <a:spcAft>
                <a:spcPts val="0"/>
              </a:spcAft>
              <a:buSzPts val="2700"/>
              <a:buFont typeface="Meiryo"/>
              <a:buNone/>
              <a:defRPr b="1" sz="2700">
                <a:latin typeface="Meiryo"/>
                <a:ea typeface="Meiryo"/>
                <a:cs typeface="Meiryo"/>
                <a:sym typeface="Meiryo"/>
              </a:defRPr>
            </a:lvl4pPr>
            <a:lvl5pPr lvl="4" rtl="0" algn="ctr">
              <a:spcBef>
                <a:spcPts val="0"/>
              </a:spcBef>
              <a:spcAft>
                <a:spcPts val="0"/>
              </a:spcAft>
              <a:buSzPts val="2700"/>
              <a:buFont typeface="Meiryo"/>
              <a:buNone/>
              <a:defRPr b="1" sz="2700">
                <a:latin typeface="Meiryo"/>
                <a:ea typeface="Meiryo"/>
                <a:cs typeface="Meiryo"/>
                <a:sym typeface="Meiryo"/>
              </a:defRPr>
            </a:lvl5pPr>
            <a:lvl6pPr lvl="5" rtl="0" algn="ctr">
              <a:spcBef>
                <a:spcPts val="0"/>
              </a:spcBef>
              <a:spcAft>
                <a:spcPts val="0"/>
              </a:spcAft>
              <a:buSzPts val="2700"/>
              <a:buFont typeface="Meiryo"/>
              <a:buNone/>
              <a:defRPr b="1" sz="2700">
                <a:latin typeface="Meiryo"/>
                <a:ea typeface="Meiryo"/>
                <a:cs typeface="Meiryo"/>
                <a:sym typeface="Meiryo"/>
              </a:defRPr>
            </a:lvl6pPr>
            <a:lvl7pPr lvl="6" rtl="0" algn="ctr">
              <a:spcBef>
                <a:spcPts val="0"/>
              </a:spcBef>
              <a:spcAft>
                <a:spcPts val="0"/>
              </a:spcAft>
              <a:buSzPts val="2700"/>
              <a:buFont typeface="Meiryo"/>
              <a:buNone/>
              <a:defRPr b="1" sz="2700">
                <a:latin typeface="Meiryo"/>
                <a:ea typeface="Meiryo"/>
                <a:cs typeface="Meiryo"/>
                <a:sym typeface="Meiryo"/>
              </a:defRPr>
            </a:lvl7pPr>
            <a:lvl8pPr lvl="7" rtl="0" algn="ctr">
              <a:spcBef>
                <a:spcPts val="0"/>
              </a:spcBef>
              <a:spcAft>
                <a:spcPts val="0"/>
              </a:spcAft>
              <a:buSzPts val="2700"/>
              <a:buFont typeface="Meiryo"/>
              <a:buNone/>
              <a:defRPr b="1" sz="2700">
                <a:latin typeface="Meiryo"/>
                <a:ea typeface="Meiryo"/>
                <a:cs typeface="Meiryo"/>
                <a:sym typeface="Meiryo"/>
              </a:defRPr>
            </a:lvl8pPr>
            <a:lvl9pPr lvl="8" rtl="0" algn="ctr">
              <a:spcBef>
                <a:spcPts val="0"/>
              </a:spcBef>
              <a:spcAft>
                <a:spcPts val="0"/>
              </a:spcAft>
              <a:buSzPts val="2700"/>
              <a:buFont typeface="Meiryo"/>
              <a:buNone/>
              <a:defRPr b="1" sz="2700">
                <a:latin typeface="Meiryo"/>
                <a:ea typeface="Meiryo"/>
                <a:cs typeface="Meiryo"/>
                <a:sym typeface="Meiryo"/>
              </a:defRPr>
            </a:lvl9pPr>
          </a:lstStyle>
          <a:p/>
        </p:txBody>
      </p:sp>
    </p:spTree>
  </p:cSld>
  <p:clrMapOvr>
    <a:masterClrMapping/>
  </p:clrMapOvr>
  <p:extLst>
    <p:ext uri="{DCECCB84-F9BA-43D5-87BE-67443E8EF086}">
      <p15:sldGuideLst>
        <p15:guide id="1" orient="horz" pos="1620">
          <p15:clr>
            <a:srgbClr val="FA7B17"/>
          </p15:clr>
        </p15:guide>
        <p15:guide id="2" pos="2880">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太文字（リード文あり）">
  <p:cSld name="CUSTOM_1">
    <p:spTree>
      <p:nvGrpSpPr>
        <p:cNvPr id="149" name="Shape 149"/>
        <p:cNvGrpSpPr/>
        <p:nvPr/>
      </p:nvGrpSpPr>
      <p:grpSpPr>
        <a:xfrm>
          <a:off x="0" y="0"/>
          <a:ext cx="0" cy="0"/>
          <a:chOff x="0" y="0"/>
          <a:chExt cx="0" cy="0"/>
        </a:xfrm>
      </p:grpSpPr>
      <p:sp>
        <p:nvSpPr>
          <p:cNvPr id="150" name="Google Shape;150;p24"/>
          <p:cNvSpPr/>
          <p:nvPr/>
        </p:nvSpPr>
        <p:spPr>
          <a:xfrm>
            <a:off x="0" y="134998"/>
            <a:ext cx="162401" cy="810101"/>
          </a:xfrm>
          <a:custGeom>
            <a:rect b="b" l="l" r="r" t="t"/>
            <a:pathLst>
              <a:path extrusionOk="0" h="1080135" w="216535">
                <a:moveTo>
                  <a:pt x="216001" y="0"/>
                </a:moveTo>
                <a:lnTo>
                  <a:pt x="0" y="0"/>
                </a:lnTo>
                <a:lnTo>
                  <a:pt x="0" y="1079995"/>
                </a:lnTo>
                <a:lnTo>
                  <a:pt x="216001" y="1079995"/>
                </a:lnTo>
                <a:lnTo>
                  <a:pt x="216001"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pic>
        <p:nvPicPr>
          <p:cNvPr id="151" name="Google Shape;151;p24"/>
          <p:cNvPicPr preferRelativeResize="0"/>
          <p:nvPr/>
        </p:nvPicPr>
        <p:blipFill>
          <a:blip r:embed="rId2">
            <a:alphaModFix/>
          </a:blip>
          <a:stretch>
            <a:fillRect/>
          </a:stretch>
        </p:blipFill>
        <p:spPr>
          <a:xfrm>
            <a:off x="280350" y="4742985"/>
            <a:ext cx="1500575" cy="235900"/>
          </a:xfrm>
          <a:prstGeom prst="rect">
            <a:avLst/>
          </a:prstGeom>
          <a:noFill/>
          <a:ln>
            <a:noFill/>
          </a:ln>
        </p:spPr>
      </p:pic>
      <p:sp>
        <p:nvSpPr>
          <p:cNvPr id="152" name="Google Shape;152;p24"/>
          <p:cNvSpPr txBox="1"/>
          <p:nvPr>
            <p:ph type="title"/>
          </p:nvPr>
        </p:nvSpPr>
        <p:spPr>
          <a:xfrm>
            <a:off x="665502" y="238125"/>
            <a:ext cx="5463000" cy="4155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54AC"/>
              </a:buClr>
              <a:buSzPts val="1800"/>
              <a:buFont typeface="Meiryo"/>
              <a:buNone/>
              <a:defRPr b="1" sz="1800">
                <a:solidFill>
                  <a:srgbClr val="0054AC"/>
                </a:solidFill>
                <a:latin typeface="Meiryo"/>
                <a:ea typeface="Meiryo"/>
                <a:cs typeface="Meiryo"/>
                <a:sym typeface="Meiryo"/>
              </a:defRPr>
            </a:lvl1pPr>
            <a:lvl2pPr lvl="1" rtl="0">
              <a:spcBef>
                <a:spcPts val="0"/>
              </a:spcBef>
              <a:spcAft>
                <a:spcPts val="0"/>
              </a:spcAft>
              <a:buClr>
                <a:srgbClr val="0054AC"/>
              </a:buClr>
              <a:buSzPts val="1800"/>
              <a:buNone/>
              <a:defRPr b="1" sz="1800">
                <a:solidFill>
                  <a:srgbClr val="0054AC"/>
                </a:solidFill>
              </a:defRPr>
            </a:lvl2pPr>
            <a:lvl3pPr lvl="2" rtl="0">
              <a:spcBef>
                <a:spcPts val="0"/>
              </a:spcBef>
              <a:spcAft>
                <a:spcPts val="0"/>
              </a:spcAft>
              <a:buClr>
                <a:srgbClr val="0054AC"/>
              </a:buClr>
              <a:buSzPts val="1800"/>
              <a:buNone/>
              <a:defRPr b="1" sz="1800">
                <a:solidFill>
                  <a:srgbClr val="0054AC"/>
                </a:solidFill>
              </a:defRPr>
            </a:lvl3pPr>
            <a:lvl4pPr lvl="3" rtl="0">
              <a:spcBef>
                <a:spcPts val="0"/>
              </a:spcBef>
              <a:spcAft>
                <a:spcPts val="0"/>
              </a:spcAft>
              <a:buClr>
                <a:srgbClr val="0054AC"/>
              </a:buClr>
              <a:buSzPts val="1800"/>
              <a:buNone/>
              <a:defRPr b="1" sz="1800">
                <a:solidFill>
                  <a:srgbClr val="0054AC"/>
                </a:solidFill>
              </a:defRPr>
            </a:lvl4pPr>
            <a:lvl5pPr lvl="4" rtl="0">
              <a:spcBef>
                <a:spcPts val="0"/>
              </a:spcBef>
              <a:spcAft>
                <a:spcPts val="0"/>
              </a:spcAft>
              <a:buClr>
                <a:srgbClr val="0054AC"/>
              </a:buClr>
              <a:buSzPts val="1800"/>
              <a:buNone/>
              <a:defRPr b="1" sz="1800">
                <a:solidFill>
                  <a:srgbClr val="0054AC"/>
                </a:solidFill>
              </a:defRPr>
            </a:lvl5pPr>
            <a:lvl6pPr lvl="5" rtl="0">
              <a:spcBef>
                <a:spcPts val="0"/>
              </a:spcBef>
              <a:spcAft>
                <a:spcPts val="0"/>
              </a:spcAft>
              <a:buClr>
                <a:srgbClr val="0054AC"/>
              </a:buClr>
              <a:buSzPts val="1800"/>
              <a:buNone/>
              <a:defRPr b="1" sz="1800">
                <a:solidFill>
                  <a:srgbClr val="0054AC"/>
                </a:solidFill>
              </a:defRPr>
            </a:lvl6pPr>
            <a:lvl7pPr lvl="6" rtl="0">
              <a:spcBef>
                <a:spcPts val="0"/>
              </a:spcBef>
              <a:spcAft>
                <a:spcPts val="0"/>
              </a:spcAft>
              <a:buClr>
                <a:srgbClr val="0054AC"/>
              </a:buClr>
              <a:buSzPts val="1800"/>
              <a:buNone/>
              <a:defRPr b="1" sz="1800">
                <a:solidFill>
                  <a:srgbClr val="0054AC"/>
                </a:solidFill>
              </a:defRPr>
            </a:lvl7pPr>
            <a:lvl8pPr lvl="7" rtl="0">
              <a:spcBef>
                <a:spcPts val="0"/>
              </a:spcBef>
              <a:spcAft>
                <a:spcPts val="0"/>
              </a:spcAft>
              <a:buClr>
                <a:srgbClr val="0054AC"/>
              </a:buClr>
              <a:buSzPts val="1800"/>
              <a:buNone/>
              <a:defRPr b="1" sz="1800">
                <a:solidFill>
                  <a:srgbClr val="0054AC"/>
                </a:solidFill>
              </a:defRPr>
            </a:lvl8pPr>
            <a:lvl9pPr lvl="8" rtl="0">
              <a:spcBef>
                <a:spcPts val="0"/>
              </a:spcBef>
              <a:spcAft>
                <a:spcPts val="0"/>
              </a:spcAft>
              <a:buClr>
                <a:srgbClr val="0054AC"/>
              </a:buClr>
              <a:buSzPts val="1800"/>
              <a:buNone/>
              <a:defRPr b="1" sz="1800">
                <a:solidFill>
                  <a:srgbClr val="0054AC"/>
                </a:solidFill>
              </a:defRPr>
            </a:lvl9pPr>
          </a:lstStyle>
          <a:p/>
        </p:txBody>
      </p:sp>
      <p:sp>
        <p:nvSpPr>
          <p:cNvPr id="153" name="Google Shape;153;p24"/>
          <p:cNvSpPr txBox="1"/>
          <p:nvPr>
            <p:ph idx="1" type="body"/>
          </p:nvPr>
        </p:nvSpPr>
        <p:spPr>
          <a:xfrm>
            <a:off x="665500" y="899275"/>
            <a:ext cx="7812900" cy="5379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1pPr>
            <a:lvl2pPr indent="-298450" lvl="1" marL="914400" rtl="0">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2pPr>
            <a:lvl3pPr indent="-298450" lvl="2" marL="1371600" rtl="0">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3pPr>
            <a:lvl4pPr indent="-298450" lvl="3" marL="1828800" rtl="0">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4pPr>
            <a:lvl5pPr indent="-298450" lvl="4" marL="2286000" rtl="0">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5pPr>
            <a:lvl6pPr indent="-298450" lvl="5" marL="2743200" rtl="0">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6pPr>
            <a:lvl7pPr indent="-298450" lvl="6" marL="3200400" rtl="0">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7pPr>
            <a:lvl8pPr indent="-298450" lvl="7" marL="3657600" rtl="0">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8pPr>
            <a:lvl9pPr indent="-298450" lvl="8" marL="4114800" rtl="0">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9pPr>
          </a:lstStyle>
          <a:p/>
        </p:txBody>
      </p:sp>
      <p:sp>
        <p:nvSpPr>
          <p:cNvPr id="154" name="Google Shape;154;p24"/>
          <p:cNvSpPr/>
          <p:nvPr/>
        </p:nvSpPr>
        <p:spPr>
          <a:xfrm>
            <a:off x="8630278" y="4735649"/>
            <a:ext cx="189071" cy="189071"/>
          </a:xfrm>
          <a:custGeom>
            <a:rect b="b" l="l" r="r" t="t"/>
            <a:pathLst>
              <a:path extrusionOk="0" h="252095" w="252095">
                <a:moveTo>
                  <a:pt x="251993" y="0"/>
                </a:moveTo>
                <a:lnTo>
                  <a:pt x="0" y="0"/>
                </a:lnTo>
                <a:lnTo>
                  <a:pt x="0" y="252006"/>
                </a:lnTo>
                <a:lnTo>
                  <a:pt x="251993" y="252006"/>
                </a:lnTo>
                <a:lnTo>
                  <a:pt x="251993"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55" name="Google Shape;155;p24"/>
          <p:cNvSpPr txBox="1"/>
          <p:nvPr>
            <p:ph idx="12" type="sldNum"/>
          </p:nvPr>
        </p:nvSpPr>
        <p:spPr>
          <a:xfrm>
            <a:off x="8549900" y="4689900"/>
            <a:ext cx="364200" cy="235800"/>
          </a:xfrm>
          <a:prstGeom prst="rect">
            <a:avLst/>
          </a:prstGeom>
        </p:spPr>
        <p:txBody>
          <a:bodyPr anchorCtr="0" anchor="t" bIns="91425" lIns="91425" spcFirstLastPara="1" rIns="91425" wrap="square" tIns="91425">
            <a:normAutofit fontScale="55000" lnSpcReduction="10000"/>
          </a:bodyPr>
          <a:lstStyle>
            <a:lvl1pPr lvl="0" rtl="0" algn="ctr">
              <a:buNone/>
              <a:defRPr sz="700">
                <a:solidFill>
                  <a:srgbClr val="FFFFFF"/>
                </a:solidFill>
                <a:latin typeface="Meiryo"/>
                <a:ea typeface="Meiryo"/>
                <a:cs typeface="Meiryo"/>
                <a:sym typeface="Meiryo"/>
              </a:defRPr>
            </a:lvl1pPr>
            <a:lvl2pPr lvl="1" rtl="0" algn="ctr">
              <a:buNone/>
              <a:defRPr sz="700">
                <a:solidFill>
                  <a:srgbClr val="FFFFFF"/>
                </a:solidFill>
                <a:latin typeface="Meiryo"/>
                <a:ea typeface="Meiryo"/>
                <a:cs typeface="Meiryo"/>
                <a:sym typeface="Meiryo"/>
              </a:defRPr>
            </a:lvl2pPr>
            <a:lvl3pPr lvl="2" rtl="0" algn="ctr">
              <a:buNone/>
              <a:defRPr sz="700">
                <a:solidFill>
                  <a:srgbClr val="FFFFFF"/>
                </a:solidFill>
                <a:latin typeface="Meiryo"/>
                <a:ea typeface="Meiryo"/>
                <a:cs typeface="Meiryo"/>
                <a:sym typeface="Meiryo"/>
              </a:defRPr>
            </a:lvl3pPr>
            <a:lvl4pPr lvl="3" rtl="0" algn="ctr">
              <a:buNone/>
              <a:defRPr sz="700">
                <a:solidFill>
                  <a:srgbClr val="FFFFFF"/>
                </a:solidFill>
                <a:latin typeface="Meiryo"/>
                <a:ea typeface="Meiryo"/>
                <a:cs typeface="Meiryo"/>
                <a:sym typeface="Meiryo"/>
              </a:defRPr>
            </a:lvl4pPr>
            <a:lvl5pPr lvl="4" rtl="0" algn="ctr">
              <a:buNone/>
              <a:defRPr sz="700">
                <a:solidFill>
                  <a:srgbClr val="FFFFFF"/>
                </a:solidFill>
                <a:latin typeface="Meiryo"/>
                <a:ea typeface="Meiryo"/>
                <a:cs typeface="Meiryo"/>
                <a:sym typeface="Meiryo"/>
              </a:defRPr>
            </a:lvl5pPr>
            <a:lvl6pPr lvl="5" rtl="0" algn="ctr">
              <a:buNone/>
              <a:defRPr sz="700">
                <a:solidFill>
                  <a:srgbClr val="FFFFFF"/>
                </a:solidFill>
                <a:latin typeface="Meiryo"/>
                <a:ea typeface="Meiryo"/>
                <a:cs typeface="Meiryo"/>
                <a:sym typeface="Meiryo"/>
              </a:defRPr>
            </a:lvl6pPr>
            <a:lvl7pPr lvl="6" rtl="0" algn="ctr">
              <a:buNone/>
              <a:defRPr sz="700">
                <a:solidFill>
                  <a:srgbClr val="FFFFFF"/>
                </a:solidFill>
                <a:latin typeface="Meiryo"/>
                <a:ea typeface="Meiryo"/>
                <a:cs typeface="Meiryo"/>
                <a:sym typeface="Meiryo"/>
              </a:defRPr>
            </a:lvl7pPr>
            <a:lvl8pPr lvl="7" rtl="0" algn="ctr">
              <a:buNone/>
              <a:defRPr sz="700">
                <a:solidFill>
                  <a:srgbClr val="FFFFFF"/>
                </a:solidFill>
                <a:latin typeface="Meiryo"/>
                <a:ea typeface="Meiryo"/>
                <a:cs typeface="Meiryo"/>
                <a:sym typeface="Meiryo"/>
              </a:defRPr>
            </a:lvl8pPr>
            <a:lvl9pPr lvl="8" rtl="0" algn="ctr">
              <a:buNone/>
              <a:defRPr sz="700">
                <a:solidFill>
                  <a:srgbClr val="FFFFFF"/>
                </a:solidFill>
                <a:latin typeface="Meiryo"/>
                <a:ea typeface="Meiryo"/>
                <a:cs typeface="Meiryo"/>
                <a:sym typeface="Meiryo"/>
              </a:defRPr>
            </a:lvl9pPr>
          </a:lstStyle>
          <a:p>
            <a:pPr indent="0" lvl="0" marL="0" rtl="0" algn="ctr">
              <a:spcBef>
                <a:spcPts val="0"/>
              </a:spcBef>
              <a:spcAft>
                <a:spcPts val="0"/>
              </a:spcAft>
              <a:buNone/>
            </a:pPr>
            <a:fld id="{00000000-1234-1234-1234-123412341234}" type="slidenum">
              <a:rPr lang="ja-JP"/>
              <a:t>‹#›</a:t>
            </a:fld>
            <a:endParaRPr/>
          </a:p>
        </p:txBody>
      </p:sp>
    </p:spTree>
  </p:cSld>
  <p:clrMapOvr>
    <a:masterClrMapping/>
  </p:clrMapOvr>
  <p:extLst>
    <p:ext uri="{DCECCB84-F9BA-43D5-87BE-67443E8EF086}">
      <p15:sldGuideLst>
        <p15:guide id="1" orient="horz" pos="1620">
          <p15:clr>
            <a:srgbClr val="FA7B17"/>
          </p15:clr>
        </p15:guide>
        <p15:guide id="2" pos="2880">
          <p15:clr>
            <a:srgbClr val="FA7B17"/>
          </p15:clr>
        </p15:guide>
        <p15:guide id="3" pos="419">
          <p15:clr>
            <a:srgbClr val="FA7B17"/>
          </p15:clr>
        </p15:guide>
        <p15:guide id="4" pos="5341">
          <p15:clr>
            <a:srgbClr val="FA7B17"/>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太文字">
  <p:cSld name="CUSTOM_4">
    <p:spTree>
      <p:nvGrpSpPr>
        <p:cNvPr id="156" name="Shape 156"/>
        <p:cNvGrpSpPr/>
        <p:nvPr/>
      </p:nvGrpSpPr>
      <p:grpSpPr>
        <a:xfrm>
          <a:off x="0" y="0"/>
          <a:ext cx="0" cy="0"/>
          <a:chOff x="0" y="0"/>
          <a:chExt cx="0" cy="0"/>
        </a:xfrm>
      </p:grpSpPr>
      <p:sp>
        <p:nvSpPr>
          <p:cNvPr id="157" name="Google Shape;157;p25"/>
          <p:cNvSpPr/>
          <p:nvPr/>
        </p:nvSpPr>
        <p:spPr>
          <a:xfrm>
            <a:off x="0" y="134998"/>
            <a:ext cx="162401" cy="810101"/>
          </a:xfrm>
          <a:custGeom>
            <a:rect b="b" l="l" r="r" t="t"/>
            <a:pathLst>
              <a:path extrusionOk="0" h="1080135" w="216535">
                <a:moveTo>
                  <a:pt x="216001" y="0"/>
                </a:moveTo>
                <a:lnTo>
                  <a:pt x="0" y="0"/>
                </a:lnTo>
                <a:lnTo>
                  <a:pt x="0" y="1079995"/>
                </a:lnTo>
                <a:lnTo>
                  <a:pt x="216001" y="1079995"/>
                </a:lnTo>
                <a:lnTo>
                  <a:pt x="216001"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pic>
        <p:nvPicPr>
          <p:cNvPr id="158" name="Google Shape;158;p25"/>
          <p:cNvPicPr preferRelativeResize="0"/>
          <p:nvPr/>
        </p:nvPicPr>
        <p:blipFill>
          <a:blip r:embed="rId2">
            <a:alphaModFix/>
          </a:blip>
          <a:stretch>
            <a:fillRect/>
          </a:stretch>
        </p:blipFill>
        <p:spPr>
          <a:xfrm>
            <a:off x="280350" y="4742985"/>
            <a:ext cx="1500575" cy="235900"/>
          </a:xfrm>
          <a:prstGeom prst="rect">
            <a:avLst/>
          </a:prstGeom>
          <a:noFill/>
          <a:ln>
            <a:noFill/>
          </a:ln>
        </p:spPr>
      </p:pic>
      <p:sp>
        <p:nvSpPr>
          <p:cNvPr id="159" name="Google Shape;159;p25"/>
          <p:cNvSpPr txBox="1"/>
          <p:nvPr>
            <p:ph type="title"/>
          </p:nvPr>
        </p:nvSpPr>
        <p:spPr>
          <a:xfrm>
            <a:off x="665500" y="238125"/>
            <a:ext cx="5446800" cy="4155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54AC"/>
              </a:buClr>
              <a:buSzPts val="1800"/>
              <a:buFont typeface="Meiryo"/>
              <a:buNone/>
              <a:defRPr b="1" sz="1800">
                <a:solidFill>
                  <a:srgbClr val="0054AC"/>
                </a:solidFill>
                <a:latin typeface="Meiryo"/>
                <a:ea typeface="Meiryo"/>
                <a:cs typeface="Meiryo"/>
                <a:sym typeface="Meiryo"/>
              </a:defRPr>
            </a:lvl1pPr>
            <a:lvl2pPr lvl="1" rtl="0">
              <a:spcBef>
                <a:spcPts val="0"/>
              </a:spcBef>
              <a:spcAft>
                <a:spcPts val="0"/>
              </a:spcAft>
              <a:buClr>
                <a:srgbClr val="0054AC"/>
              </a:buClr>
              <a:buSzPts val="1800"/>
              <a:buNone/>
              <a:defRPr b="1" sz="1800">
                <a:solidFill>
                  <a:srgbClr val="0054AC"/>
                </a:solidFill>
              </a:defRPr>
            </a:lvl2pPr>
            <a:lvl3pPr lvl="2" rtl="0">
              <a:spcBef>
                <a:spcPts val="0"/>
              </a:spcBef>
              <a:spcAft>
                <a:spcPts val="0"/>
              </a:spcAft>
              <a:buClr>
                <a:srgbClr val="0054AC"/>
              </a:buClr>
              <a:buSzPts val="1800"/>
              <a:buNone/>
              <a:defRPr b="1" sz="1800">
                <a:solidFill>
                  <a:srgbClr val="0054AC"/>
                </a:solidFill>
              </a:defRPr>
            </a:lvl3pPr>
            <a:lvl4pPr lvl="3" rtl="0">
              <a:spcBef>
                <a:spcPts val="0"/>
              </a:spcBef>
              <a:spcAft>
                <a:spcPts val="0"/>
              </a:spcAft>
              <a:buClr>
                <a:srgbClr val="0054AC"/>
              </a:buClr>
              <a:buSzPts val="1800"/>
              <a:buNone/>
              <a:defRPr b="1" sz="1800">
                <a:solidFill>
                  <a:srgbClr val="0054AC"/>
                </a:solidFill>
              </a:defRPr>
            </a:lvl4pPr>
            <a:lvl5pPr lvl="4" rtl="0">
              <a:spcBef>
                <a:spcPts val="0"/>
              </a:spcBef>
              <a:spcAft>
                <a:spcPts val="0"/>
              </a:spcAft>
              <a:buClr>
                <a:srgbClr val="0054AC"/>
              </a:buClr>
              <a:buSzPts val="1800"/>
              <a:buNone/>
              <a:defRPr b="1" sz="1800">
                <a:solidFill>
                  <a:srgbClr val="0054AC"/>
                </a:solidFill>
              </a:defRPr>
            </a:lvl5pPr>
            <a:lvl6pPr lvl="5" rtl="0">
              <a:spcBef>
                <a:spcPts val="0"/>
              </a:spcBef>
              <a:spcAft>
                <a:spcPts val="0"/>
              </a:spcAft>
              <a:buClr>
                <a:srgbClr val="0054AC"/>
              </a:buClr>
              <a:buSzPts val="1800"/>
              <a:buNone/>
              <a:defRPr b="1" sz="1800">
                <a:solidFill>
                  <a:srgbClr val="0054AC"/>
                </a:solidFill>
              </a:defRPr>
            </a:lvl6pPr>
            <a:lvl7pPr lvl="6" rtl="0">
              <a:spcBef>
                <a:spcPts val="0"/>
              </a:spcBef>
              <a:spcAft>
                <a:spcPts val="0"/>
              </a:spcAft>
              <a:buClr>
                <a:srgbClr val="0054AC"/>
              </a:buClr>
              <a:buSzPts val="1800"/>
              <a:buNone/>
              <a:defRPr b="1" sz="1800">
                <a:solidFill>
                  <a:srgbClr val="0054AC"/>
                </a:solidFill>
              </a:defRPr>
            </a:lvl7pPr>
            <a:lvl8pPr lvl="7" rtl="0">
              <a:spcBef>
                <a:spcPts val="0"/>
              </a:spcBef>
              <a:spcAft>
                <a:spcPts val="0"/>
              </a:spcAft>
              <a:buClr>
                <a:srgbClr val="0054AC"/>
              </a:buClr>
              <a:buSzPts val="1800"/>
              <a:buNone/>
              <a:defRPr b="1" sz="1800">
                <a:solidFill>
                  <a:srgbClr val="0054AC"/>
                </a:solidFill>
              </a:defRPr>
            </a:lvl8pPr>
            <a:lvl9pPr lvl="8" rtl="0">
              <a:spcBef>
                <a:spcPts val="0"/>
              </a:spcBef>
              <a:spcAft>
                <a:spcPts val="0"/>
              </a:spcAft>
              <a:buClr>
                <a:srgbClr val="0054AC"/>
              </a:buClr>
              <a:buSzPts val="1800"/>
              <a:buNone/>
              <a:defRPr b="1" sz="1800">
                <a:solidFill>
                  <a:srgbClr val="0054AC"/>
                </a:solidFill>
              </a:defRPr>
            </a:lvl9pPr>
          </a:lstStyle>
          <a:p/>
        </p:txBody>
      </p:sp>
      <p:sp>
        <p:nvSpPr>
          <p:cNvPr id="160" name="Google Shape;160;p25"/>
          <p:cNvSpPr/>
          <p:nvPr/>
        </p:nvSpPr>
        <p:spPr>
          <a:xfrm>
            <a:off x="8630278" y="4735649"/>
            <a:ext cx="189071" cy="189071"/>
          </a:xfrm>
          <a:custGeom>
            <a:rect b="b" l="l" r="r" t="t"/>
            <a:pathLst>
              <a:path extrusionOk="0" h="252095" w="252095">
                <a:moveTo>
                  <a:pt x="251993" y="0"/>
                </a:moveTo>
                <a:lnTo>
                  <a:pt x="0" y="0"/>
                </a:lnTo>
                <a:lnTo>
                  <a:pt x="0" y="252006"/>
                </a:lnTo>
                <a:lnTo>
                  <a:pt x="251993" y="252006"/>
                </a:lnTo>
                <a:lnTo>
                  <a:pt x="251993"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61" name="Google Shape;161;p25"/>
          <p:cNvSpPr txBox="1"/>
          <p:nvPr>
            <p:ph idx="12" type="sldNum"/>
          </p:nvPr>
        </p:nvSpPr>
        <p:spPr>
          <a:xfrm>
            <a:off x="8549900" y="4689900"/>
            <a:ext cx="364200" cy="235800"/>
          </a:xfrm>
          <a:prstGeom prst="rect">
            <a:avLst/>
          </a:prstGeom>
        </p:spPr>
        <p:txBody>
          <a:bodyPr anchorCtr="0" anchor="t" bIns="91425" lIns="91425" spcFirstLastPara="1" rIns="91425" wrap="square" tIns="91425">
            <a:normAutofit fontScale="55000" lnSpcReduction="10000"/>
          </a:bodyPr>
          <a:lstStyle>
            <a:lvl1pPr lvl="0" rtl="0" algn="ctr">
              <a:buNone/>
              <a:defRPr sz="700">
                <a:solidFill>
                  <a:srgbClr val="FFFFFF"/>
                </a:solidFill>
                <a:latin typeface="Meiryo"/>
                <a:ea typeface="Meiryo"/>
                <a:cs typeface="Meiryo"/>
                <a:sym typeface="Meiryo"/>
              </a:defRPr>
            </a:lvl1pPr>
            <a:lvl2pPr lvl="1" rtl="0" algn="ctr">
              <a:buNone/>
              <a:defRPr sz="700">
                <a:solidFill>
                  <a:srgbClr val="FFFFFF"/>
                </a:solidFill>
                <a:latin typeface="Meiryo"/>
                <a:ea typeface="Meiryo"/>
                <a:cs typeface="Meiryo"/>
                <a:sym typeface="Meiryo"/>
              </a:defRPr>
            </a:lvl2pPr>
            <a:lvl3pPr lvl="2" rtl="0" algn="ctr">
              <a:buNone/>
              <a:defRPr sz="700">
                <a:solidFill>
                  <a:srgbClr val="FFFFFF"/>
                </a:solidFill>
                <a:latin typeface="Meiryo"/>
                <a:ea typeface="Meiryo"/>
                <a:cs typeface="Meiryo"/>
                <a:sym typeface="Meiryo"/>
              </a:defRPr>
            </a:lvl3pPr>
            <a:lvl4pPr lvl="3" rtl="0" algn="ctr">
              <a:buNone/>
              <a:defRPr sz="700">
                <a:solidFill>
                  <a:srgbClr val="FFFFFF"/>
                </a:solidFill>
                <a:latin typeface="Meiryo"/>
                <a:ea typeface="Meiryo"/>
                <a:cs typeface="Meiryo"/>
                <a:sym typeface="Meiryo"/>
              </a:defRPr>
            </a:lvl4pPr>
            <a:lvl5pPr lvl="4" rtl="0" algn="ctr">
              <a:buNone/>
              <a:defRPr sz="700">
                <a:solidFill>
                  <a:srgbClr val="FFFFFF"/>
                </a:solidFill>
                <a:latin typeface="Meiryo"/>
                <a:ea typeface="Meiryo"/>
                <a:cs typeface="Meiryo"/>
                <a:sym typeface="Meiryo"/>
              </a:defRPr>
            </a:lvl5pPr>
            <a:lvl6pPr lvl="5" rtl="0" algn="ctr">
              <a:buNone/>
              <a:defRPr sz="700">
                <a:solidFill>
                  <a:srgbClr val="FFFFFF"/>
                </a:solidFill>
                <a:latin typeface="Meiryo"/>
                <a:ea typeface="Meiryo"/>
                <a:cs typeface="Meiryo"/>
                <a:sym typeface="Meiryo"/>
              </a:defRPr>
            </a:lvl6pPr>
            <a:lvl7pPr lvl="6" rtl="0" algn="ctr">
              <a:buNone/>
              <a:defRPr sz="700">
                <a:solidFill>
                  <a:srgbClr val="FFFFFF"/>
                </a:solidFill>
                <a:latin typeface="Meiryo"/>
                <a:ea typeface="Meiryo"/>
                <a:cs typeface="Meiryo"/>
                <a:sym typeface="Meiryo"/>
              </a:defRPr>
            </a:lvl7pPr>
            <a:lvl8pPr lvl="7" rtl="0" algn="ctr">
              <a:buNone/>
              <a:defRPr sz="700">
                <a:solidFill>
                  <a:srgbClr val="FFFFFF"/>
                </a:solidFill>
                <a:latin typeface="Meiryo"/>
                <a:ea typeface="Meiryo"/>
                <a:cs typeface="Meiryo"/>
                <a:sym typeface="Meiryo"/>
              </a:defRPr>
            </a:lvl8pPr>
            <a:lvl9pPr lvl="8" rtl="0" algn="ctr">
              <a:buNone/>
              <a:defRPr sz="700">
                <a:solidFill>
                  <a:srgbClr val="FFFFFF"/>
                </a:solidFill>
                <a:latin typeface="Meiryo"/>
                <a:ea typeface="Meiryo"/>
                <a:cs typeface="Meiryo"/>
                <a:sym typeface="Meiryo"/>
              </a:defRPr>
            </a:lvl9pPr>
          </a:lstStyle>
          <a:p>
            <a:pPr indent="0" lvl="0" marL="0" rtl="0" algn="ctr">
              <a:spcBef>
                <a:spcPts val="0"/>
              </a:spcBef>
              <a:spcAft>
                <a:spcPts val="0"/>
              </a:spcAft>
              <a:buNone/>
            </a:pPr>
            <a:fld id="{00000000-1234-1234-1234-123412341234}" type="slidenum">
              <a:rPr lang="ja-JP"/>
              <a:t>‹#›</a:t>
            </a:fld>
            <a:endParaRPr/>
          </a:p>
        </p:txBody>
      </p:sp>
    </p:spTree>
  </p:cSld>
  <p:clrMapOvr>
    <a:masterClrMapping/>
  </p:clrMapOvr>
  <p:extLst>
    <p:ext uri="{DCECCB84-F9BA-43D5-87BE-67443E8EF086}">
      <p15:sldGuideLst>
        <p15:guide id="1" orient="horz" pos="1620">
          <p15:clr>
            <a:srgbClr val="FA7B17"/>
          </p15:clr>
        </p15:guide>
        <p15:guide id="2" pos="2880">
          <p15:clr>
            <a:srgbClr val="FA7B17"/>
          </p15:clr>
        </p15:guide>
        <p15:guide id="3" pos="419">
          <p15:clr>
            <a:srgbClr val="FA7B17"/>
          </p15:clr>
        </p15:guide>
        <p15:guide id="4" pos="5341">
          <p15:clr>
            <a:srgbClr val="FA7B17"/>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サービス紹介">
  <p:cSld name="CUSTOM_2">
    <p:spTree>
      <p:nvGrpSpPr>
        <p:cNvPr id="162" name="Shape 162"/>
        <p:cNvGrpSpPr/>
        <p:nvPr/>
      </p:nvGrpSpPr>
      <p:grpSpPr>
        <a:xfrm>
          <a:off x="0" y="0"/>
          <a:ext cx="0" cy="0"/>
          <a:chOff x="0" y="0"/>
          <a:chExt cx="0" cy="0"/>
        </a:xfrm>
      </p:grpSpPr>
      <p:sp>
        <p:nvSpPr>
          <p:cNvPr id="163" name="Google Shape;163;p26"/>
          <p:cNvSpPr/>
          <p:nvPr/>
        </p:nvSpPr>
        <p:spPr>
          <a:xfrm>
            <a:off x="0" y="134998"/>
            <a:ext cx="162401" cy="810101"/>
          </a:xfrm>
          <a:custGeom>
            <a:rect b="b" l="l" r="r" t="t"/>
            <a:pathLst>
              <a:path extrusionOk="0" h="1080135" w="216535">
                <a:moveTo>
                  <a:pt x="216001" y="0"/>
                </a:moveTo>
                <a:lnTo>
                  <a:pt x="0" y="0"/>
                </a:lnTo>
                <a:lnTo>
                  <a:pt x="0" y="1080008"/>
                </a:lnTo>
                <a:lnTo>
                  <a:pt x="216001" y="1080008"/>
                </a:lnTo>
                <a:lnTo>
                  <a:pt x="216001"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64" name="Google Shape;164;p26"/>
          <p:cNvSpPr txBox="1"/>
          <p:nvPr/>
        </p:nvSpPr>
        <p:spPr>
          <a:xfrm>
            <a:off x="669645" y="301742"/>
            <a:ext cx="342300" cy="342300"/>
          </a:xfrm>
          <a:prstGeom prst="rect">
            <a:avLst/>
          </a:prstGeom>
          <a:solidFill>
            <a:srgbClr val="0054AC"/>
          </a:solidFill>
          <a:ln>
            <a:noFill/>
          </a:ln>
        </p:spPr>
        <p:txBody>
          <a:bodyPr anchorCtr="0" anchor="t" bIns="0" lIns="0" spcFirstLastPara="1" rIns="0" wrap="square" tIns="66675">
            <a:noAutofit/>
          </a:bodyPr>
          <a:lstStyle/>
          <a:p>
            <a:pPr indent="0" lvl="0" marL="0" marR="0" rtl="0" algn="l">
              <a:lnSpc>
                <a:spcPct val="100000"/>
              </a:lnSpc>
              <a:spcBef>
                <a:spcPts val="0"/>
              </a:spcBef>
              <a:spcAft>
                <a:spcPts val="0"/>
              </a:spcAft>
              <a:buNone/>
            </a:pPr>
            <a:r>
              <a:t/>
            </a:r>
            <a:endParaRPr sz="1300">
              <a:latin typeface="Meiryo"/>
              <a:ea typeface="Meiryo"/>
              <a:cs typeface="Meiryo"/>
              <a:sym typeface="Meiryo"/>
            </a:endParaRPr>
          </a:p>
        </p:txBody>
      </p:sp>
      <p:pic>
        <p:nvPicPr>
          <p:cNvPr id="165" name="Google Shape;165;p26"/>
          <p:cNvPicPr preferRelativeResize="0"/>
          <p:nvPr/>
        </p:nvPicPr>
        <p:blipFill>
          <a:blip r:embed="rId2">
            <a:alphaModFix/>
          </a:blip>
          <a:stretch>
            <a:fillRect/>
          </a:stretch>
        </p:blipFill>
        <p:spPr>
          <a:xfrm>
            <a:off x="280350" y="4742985"/>
            <a:ext cx="1500575" cy="235900"/>
          </a:xfrm>
          <a:prstGeom prst="rect">
            <a:avLst/>
          </a:prstGeom>
          <a:noFill/>
          <a:ln>
            <a:noFill/>
          </a:ln>
        </p:spPr>
      </p:pic>
      <p:sp>
        <p:nvSpPr>
          <p:cNvPr id="166" name="Google Shape;166;p26"/>
          <p:cNvSpPr txBox="1"/>
          <p:nvPr>
            <p:ph idx="1" type="body"/>
          </p:nvPr>
        </p:nvSpPr>
        <p:spPr>
          <a:xfrm>
            <a:off x="563736" y="272161"/>
            <a:ext cx="532200" cy="342300"/>
          </a:xfrm>
          <a:prstGeom prst="rect">
            <a:avLst/>
          </a:prstGeom>
        </p:spPr>
        <p:txBody>
          <a:bodyPr anchorCtr="0" anchor="t" bIns="91425" lIns="91425" spcFirstLastPara="1" rIns="91425" wrap="square" tIns="91425">
            <a:normAutofit/>
          </a:bodyPr>
          <a:lstStyle>
            <a:lvl1pPr indent="-311150" lvl="0" marL="4572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1pPr>
            <a:lvl2pPr indent="-311150" lvl="1" marL="9144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2pPr>
            <a:lvl3pPr indent="-311150" lvl="2" marL="13716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3pPr>
            <a:lvl4pPr indent="-311150" lvl="3" marL="18288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4pPr>
            <a:lvl5pPr indent="-311150" lvl="4" marL="22860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5pPr>
            <a:lvl6pPr indent="-311150" lvl="5" marL="27432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6pPr>
            <a:lvl7pPr indent="-311150" lvl="6" marL="32004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7pPr>
            <a:lvl8pPr indent="-311150" lvl="7" marL="36576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8pPr>
            <a:lvl9pPr indent="-311150" lvl="8" marL="41148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9pPr>
          </a:lstStyle>
          <a:p/>
        </p:txBody>
      </p:sp>
      <p:sp>
        <p:nvSpPr>
          <p:cNvPr id="167" name="Google Shape;167;p26"/>
          <p:cNvSpPr txBox="1"/>
          <p:nvPr>
            <p:ph type="title"/>
          </p:nvPr>
        </p:nvSpPr>
        <p:spPr>
          <a:xfrm>
            <a:off x="1092830" y="246525"/>
            <a:ext cx="3989400" cy="4155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53A6"/>
              </a:buClr>
              <a:buSzPts val="1800"/>
              <a:buFont typeface="Meiryo"/>
              <a:buNone/>
              <a:defRPr b="1" sz="1800">
                <a:solidFill>
                  <a:srgbClr val="0053A6"/>
                </a:solidFill>
                <a:latin typeface="Meiryo"/>
                <a:ea typeface="Meiryo"/>
                <a:cs typeface="Meiryo"/>
                <a:sym typeface="Meiryo"/>
              </a:defRPr>
            </a:lvl1pPr>
            <a:lvl2pPr lvl="1" rtl="0">
              <a:spcBef>
                <a:spcPts val="0"/>
              </a:spcBef>
              <a:spcAft>
                <a:spcPts val="0"/>
              </a:spcAft>
              <a:buClr>
                <a:srgbClr val="0053A6"/>
              </a:buClr>
              <a:buSzPts val="1800"/>
              <a:buNone/>
              <a:defRPr b="1" sz="1800">
                <a:solidFill>
                  <a:srgbClr val="0053A6"/>
                </a:solidFill>
              </a:defRPr>
            </a:lvl2pPr>
            <a:lvl3pPr lvl="2" rtl="0">
              <a:spcBef>
                <a:spcPts val="0"/>
              </a:spcBef>
              <a:spcAft>
                <a:spcPts val="0"/>
              </a:spcAft>
              <a:buClr>
                <a:srgbClr val="0053A6"/>
              </a:buClr>
              <a:buSzPts val="1800"/>
              <a:buNone/>
              <a:defRPr b="1" sz="1800">
                <a:solidFill>
                  <a:srgbClr val="0053A6"/>
                </a:solidFill>
              </a:defRPr>
            </a:lvl3pPr>
            <a:lvl4pPr lvl="3" rtl="0">
              <a:spcBef>
                <a:spcPts val="0"/>
              </a:spcBef>
              <a:spcAft>
                <a:spcPts val="0"/>
              </a:spcAft>
              <a:buClr>
                <a:srgbClr val="0053A6"/>
              </a:buClr>
              <a:buSzPts val="1800"/>
              <a:buNone/>
              <a:defRPr b="1" sz="1800">
                <a:solidFill>
                  <a:srgbClr val="0053A6"/>
                </a:solidFill>
              </a:defRPr>
            </a:lvl4pPr>
            <a:lvl5pPr lvl="4" rtl="0">
              <a:spcBef>
                <a:spcPts val="0"/>
              </a:spcBef>
              <a:spcAft>
                <a:spcPts val="0"/>
              </a:spcAft>
              <a:buClr>
                <a:srgbClr val="0053A6"/>
              </a:buClr>
              <a:buSzPts val="1800"/>
              <a:buNone/>
              <a:defRPr b="1" sz="1800">
                <a:solidFill>
                  <a:srgbClr val="0053A6"/>
                </a:solidFill>
              </a:defRPr>
            </a:lvl5pPr>
            <a:lvl6pPr lvl="5" rtl="0">
              <a:spcBef>
                <a:spcPts val="0"/>
              </a:spcBef>
              <a:spcAft>
                <a:spcPts val="0"/>
              </a:spcAft>
              <a:buClr>
                <a:srgbClr val="0053A6"/>
              </a:buClr>
              <a:buSzPts val="1800"/>
              <a:buNone/>
              <a:defRPr b="1" sz="1800">
                <a:solidFill>
                  <a:srgbClr val="0053A6"/>
                </a:solidFill>
              </a:defRPr>
            </a:lvl6pPr>
            <a:lvl7pPr lvl="6" rtl="0">
              <a:spcBef>
                <a:spcPts val="0"/>
              </a:spcBef>
              <a:spcAft>
                <a:spcPts val="0"/>
              </a:spcAft>
              <a:buClr>
                <a:srgbClr val="0053A6"/>
              </a:buClr>
              <a:buSzPts val="1800"/>
              <a:buNone/>
              <a:defRPr b="1" sz="1800">
                <a:solidFill>
                  <a:srgbClr val="0053A6"/>
                </a:solidFill>
              </a:defRPr>
            </a:lvl7pPr>
            <a:lvl8pPr lvl="7" rtl="0">
              <a:spcBef>
                <a:spcPts val="0"/>
              </a:spcBef>
              <a:spcAft>
                <a:spcPts val="0"/>
              </a:spcAft>
              <a:buClr>
                <a:srgbClr val="0053A6"/>
              </a:buClr>
              <a:buSzPts val="1800"/>
              <a:buNone/>
              <a:defRPr b="1" sz="1800">
                <a:solidFill>
                  <a:srgbClr val="0053A6"/>
                </a:solidFill>
              </a:defRPr>
            </a:lvl8pPr>
            <a:lvl9pPr lvl="8" rtl="0">
              <a:spcBef>
                <a:spcPts val="0"/>
              </a:spcBef>
              <a:spcAft>
                <a:spcPts val="0"/>
              </a:spcAft>
              <a:buClr>
                <a:srgbClr val="0053A6"/>
              </a:buClr>
              <a:buSzPts val="1800"/>
              <a:buNone/>
              <a:defRPr b="1" sz="1800">
                <a:solidFill>
                  <a:srgbClr val="0053A6"/>
                </a:solidFill>
              </a:defRPr>
            </a:lvl9pPr>
          </a:lstStyle>
          <a:p/>
        </p:txBody>
      </p:sp>
      <p:sp>
        <p:nvSpPr>
          <p:cNvPr id="168" name="Google Shape;168;p26"/>
          <p:cNvSpPr txBox="1"/>
          <p:nvPr>
            <p:ph idx="2" type="subTitle"/>
          </p:nvPr>
        </p:nvSpPr>
        <p:spPr>
          <a:xfrm>
            <a:off x="5258611" y="343500"/>
            <a:ext cx="1401000" cy="2745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1pPr>
            <a:lvl2pPr lvl="1"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2pPr>
            <a:lvl3pPr lvl="2"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3pPr>
            <a:lvl4pPr lvl="3"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4pPr>
            <a:lvl5pPr lvl="4"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5pPr>
            <a:lvl6pPr lvl="5"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6pPr>
            <a:lvl7pPr lvl="6"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7pPr>
            <a:lvl8pPr lvl="7"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8pPr>
            <a:lvl9pPr lvl="8"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9pPr>
          </a:lstStyle>
          <a:p/>
        </p:txBody>
      </p:sp>
      <p:sp>
        <p:nvSpPr>
          <p:cNvPr id="169" name="Google Shape;169;p26"/>
          <p:cNvSpPr txBox="1"/>
          <p:nvPr>
            <p:ph idx="3" type="body"/>
          </p:nvPr>
        </p:nvSpPr>
        <p:spPr>
          <a:xfrm>
            <a:off x="669650" y="1100475"/>
            <a:ext cx="7808700" cy="189000"/>
          </a:xfrm>
          <a:prstGeom prst="rect">
            <a:avLst/>
          </a:prstGeom>
        </p:spPr>
        <p:txBody>
          <a:bodyPr anchorCtr="0" anchor="t" bIns="0" lIns="0" spcFirstLastPara="1" rIns="0" wrap="square" tIns="0">
            <a:normAutofit/>
          </a:bodyPr>
          <a:lstStyle>
            <a:lvl1pPr indent="-298450" lvl="0" marL="4572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1pPr>
            <a:lvl2pPr indent="-298450" lvl="1" marL="9144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2pPr>
            <a:lvl3pPr indent="-298450" lvl="2" marL="13716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3pPr>
            <a:lvl4pPr indent="-298450" lvl="3" marL="18288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4pPr>
            <a:lvl5pPr indent="-298450" lvl="4" marL="22860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5pPr>
            <a:lvl6pPr indent="-298450" lvl="5" marL="27432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6pPr>
            <a:lvl7pPr indent="-298450" lvl="6" marL="32004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7pPr>
            <a:lvl8pPr indent="-298450" lvl="7" marL="36576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8pPr>
            <a:lvl9pPr indent="-298450" lvl="8" marL="41148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9pPr>
          </a:lstStyle>
          <a:p/>
        </p:txBody>
      </p:sp>
      <p:sp>
        <p:nvSpPr>
          <p:cNvPr id="170" name="Google Shape;170;p26"/>
          <p:cNvSpPr/>
          <p:nvPr/>
        </p:nvSpPr>
        <p:spPr>
          <a:xfrm>
            <a:off x="8630278" y="4735649"/>
            <a:ext cx="189071" cy="189071"/>
          </a:xfrm>
          <a:custGeom>
            <a:rect b="b" l="l" r="r" t="t"/>
            <a:pathLst>
              <a:path extrusionOk="0" h="252095" w="252095">
                <a:moveTo>
                  <a:pt x="251993" y="0"/>
                </a:moveTo>
                <a:lnTo>
                  <a:pt x="0" y="0"/>
                </a:lnTo>
                <a:lnTo>
                  <a:pt x="0" y="252006"/>
                </a:lnTo>
                <a:lnTo>
                  <a:pt x="251993" y="252006"/>
                </a:lnTo>
                <a:lnTo>
                  <a:pt x="251993"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71" name="Google Shape;171;p26"/>
          <p:cNvSpPr txBox="1"/>
          <p:nvPr>
            <p:ph idx="12" type="sldNum"/>
          </p:nvPr>
        </p:nvSpPr>
        <p:spPr>
          <a:xfrm>
            <a:off x="8549900" y="4689900"/>
            <a:ext cx="364200" cy="235800"/>
          </a:xfrm>
          <a:prstGeom prst="rect">
            <a:avLst/>
          </a:prstGeom>
        </p:spPr>
        <p:txBody>
          <a:bodyPr anchorCtr="0" anchor="t" bIns="91425" lIns="91425" spcFirstLastPara="1" rIns="91425" wrap="square" tIns="91425">
            <a:normAutofit fontScale="55000" lnSpcReduction="10000"/>
          </a:bodyPr>
          <a:lstStyle>
            <a:lvl1pPr lvl="0" rtl="0" algn="ctr">
              <a:buNone/>
              <a:defRPr sz="700">
                <a:solidFill>
                  <a:srgbClr val="FFFFFF"/>
                </a:solidFill>
                <a:latin typeface="Meiryo"/>
                <a:ea typeface="Meiryo"/>
                <a:cs typeface="Meiryo"/>
                <a:sym typeface="Meiryo"/>
              </a:defRPr>
            </a:lvl1pPr>
            <a:lvl2pPr lvl="1" rtl="0" algn="ctr">
              <a:buNone/>
              <a:defRPr sz="700">
                <a:solidFill>
                  <a:srgbClr val="FFFFFF"/>
                </a:solidFill>
                <a:latin typeface="Meiryo"/>
                <a:ea typeface="Meiryo"/>
                <a:cs typeface="Meiryo"/>
                <a:sym typeface="Meiryo"/>
              </a:defRPr>
            </a:lvl2pPr>
            <a:lvl3pPr lvl="2" rtl="0" algn="ctr">
              <a:buNone/>
              <a:defRPr sz="700">
                <a:solidFill>
                  <a:srgbClr val="FFFFFF"/>
                </a:solidFill>
                <a:latin typeface="Meiryo"/>
                <a:ea typeface="Meiryo"/>
                <a:cs typeface="Meiryo"/>
                <a:sym typeface="Meiryo"/>
              </a:defRPr>
            </a:lvl3pPr>
            <a:lvl4pPr lvl="3" rtl="0" algn="ctr">
              <a:buNone/>
              <a:defRPr sz="700">
                <a:solidFill>
                  <a:srgbClr val="FFFFFF"/>
                </a:solidFill>
                <a:latin typeface="Meiryo"/>
                <a:ea typeface="Meiryo"/>
                <a:cs typeface="Meiryo"/>
                <a:sym typeface="Meiryo"/>
              </a:defRPr>
            </a:lvl4pPr>
            <a:lvl5pPr lvl="4" rtl="0" algn="ctr">
              <a:buNone/>
              <a:defRPr sz="700">
                <a:solidFill>
                  <a:srgbClr val="FFFFFF"/>
                </a:solidFill>
                <a:latin typeface="Meiryo"/>
                <a:ea typeface="Meiryo"/>
                <a:cs typeface="Meiryo"/>
                <a:sym typeface="Meiryo"/>
              </a:defRPr>
            </a:lvl5pPr>
            <a:lvl6pPr lvl="5" rtl="0" algn="ctr">
              <a:buNone/>
              <a:defRPr sz="700">
                <a:solidFill>
                  <a:srgbClr val="FFFFFF"/>
                </a:solidFill>
                <a:latin typeface="Meiryo"/>
                <a:ea typeface="Meiryo"/>
                <a:cs typeface="Meiryo"/>
                <a:sym typeface="Meiryo"/>
              </a:defRPr>
            </a:lvl6pPr>
            <a:lvl7pPr lvl="6" rtl="0" algn="ctr">
              <a:buNone/>
              <a:defRPr sz="700">
                <a:solidFill>
                  <a:srgbClr val="FFFFFF"/>
                </a:solidFill>
                <a:latin typeface="Meiryo"/>
                <a:ea typeface="Meiryo"/>
                <a:cs typeface="Meiryo"/>
                <a:sym typeface="Meiryo"/>
              </a:defRPr>
            </a:lvl7pPr>
            <a:lvl8pPr lvl="7" rtl="0" algn="ctr">
              <a:buNone/>
              <a:defRPr sz="700">
                <a:solidFill>
                  <a:srgbClr val="FFFFFF"/>
                </a:solidFill>
                <a:latin typeface="Meiryo"/>
                <a:ea typeface="Meiryo"/>
                <a:cs typeface="Meiryo"/>
                <a:sym typeface="Meiryo"/>
              </a:defRPr>
            </a:lvl8pPr>
            <a:lvl9pPr lvl="8" rtl="0" algn="ctr">
              <a:buNone/>
              <a:defRPr sz="700">
                <a:solidFill>
                  <a:srgbClr val="FFFFFF"/>
                </a:solidFill>
                <a:latin typeface="Meiryo"/>
                <a:ea typeface="Meiryo"/>
                <a:cs typeface="Meiryo"/>
                <a:sym typeface="Meiryo"/>
              </a:defRPr>
            </a:lvl9pPr>
          </a:lstStyle>
          <a:p>
            <a:pPr indent="0" lvl="0" marL="0" rtl="0" algn="ctr">
              <a:spcBef>
                <a:spcPts val="0"/>
              </a:spcBef>
              <a:spcAft>
                <a:spcPts val="0"/>
              </a:spcAft>
              <a:buNone/>
            </a:pPr>
            <a:fld id="{00000000-1234-1234-1234-123412341234}" type="slidenum">
              <a:rPr lang="ja-JP"/>
              <a:t>‹#›</a:t>
            </a:fld>
            <a:endParaRPr/>
          </a:p>
        </p:txBody>
      </p:sp>
      <p:sp>
        <p:nvSpPr>
          <p:cNvPr id="172" name="Google Shape;172;p26"/>
          <p:cNvSpPr txBox="1"/>
          <p:nvPr>
            <p:ph idx="4" type="body"/>
          </p:nvPr>
        </p:nvSpPr>
        <p:spPr>
          <a:xfrm>
            <a:off x="669650" y="833325"/>
            <a:ext cx="4588800" cy="189000"/>
          </a:xfrm>
          <a:prstGeom prst="rect">
            <a:avLst/>
          </a:prstGeom>
        </p:spPr>
        <p:txBody>
          <a:bodyPr anchorCtr="0" anchor="t" bIns="0" lIns="0" spcFirstLastPara="1" rIns="0" wrap="square" tIns="0">
            <a:normAutofit/>
          </a:bodyPr>
          <a:lstStyle>
            <a:lvl1pPr indent="-298450" lvl="0" marL="4572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1pPr>
            <a:lvl2pPr indent="-298450" lvl="1" marL="9144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2pPr>
            <a:lvl3pPr indent="-298450" lvl="2" marL="13716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3pPr>
            <a:lvl4pPr indent="-298450" lvl="3" marL="18288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4pPr>
            <a:lvl5pPr indent="-298450" lvl="4" marL="22860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5pPr>
            <a:lvl6pPr indent="-298450" lvl="5" marL="27432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6pPr>
            <a:lvl7pPr indent="-298450" lvl="6" marL="32004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7pPr>
            <a:lvl8pPr indent="-298450" lvl="7" marL="36576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8pPr>
            <a:lvl9pPr indent="-298450" lvl="8" marL="41148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9pPr>
          </a:lstStyle>
          <a:p/>
        </p:txBody>
      </p:sp>
    </p:spTree>
  </p:cSld>
  <p:clrMapOvr>
    <a:masterClrMapping/>
  </p:clrMapOvr>
  <p:extLst>
    <p:ext uri="{DCECCB84-F9BA-43D5-87BE-67443E8EF086}">
      <p15:sldGuideLst>
        <p15:guide id="1" orient="horz" pos="200">
          <p15:clr>
            <a:srgbClr val="FA7B17"/>
          </p15:clr>
        </p15:guide>
        <p15:guide id="2" pos="419">
          <p15:clr>
            <a:srgbClr val="FA7B17"/>
          </p15:clr>
        </p15:guide>
        <p15:guide id="3" pos="5341">
          <p15:clr>
            <a:srgbClr val="FA7B17"/>
          </p15:clr>
        </p15:guide>
        <p15:guide id="4" orient="horz" pos="2983">
          <p15:clr>
            <a:srgbClr val="FA7B17"/>
          </p15:clr>
        </p15:guide>
        <p15:guide id="5" pos="5550">
          <p15:clr>
            <a:srgbClr val="FA7B17"/>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サービス紹介（2タイトル）">
  <p:cSld name="CUSTOM_2_1">
    <p:spTree>
      <p:nvGrpSpPr>
        <p:cNvPr id="173" name="Shape 173"/>
        <p:cNvGrpSpPr/>
        <p:nvPr/>
      </p:nvGrpSpPr>
      <p:grpSpPr>
        <a:xfrm>
          <a:off x="0" y="0"/>
          <a:ext cx="0" cy="0"/>
          <a:chOff x="0" y="0"/>
          <a:chExt cx="0" cy="0"/>
        </a:xfrm>
      </p:grpSpPr>
      <p:sp>
        <p:nvSpPr>
          <p:cNvPr id="174" name="Google Shape;174;p27"/>
          <p:cNvSpPr/>
          <p:nvPr/>
        </p:nvSpPr>
        <p:spPr>
          <a:xfrm>
            <a:off x="0" y="134998"/>
            <a:ext cx="162401" cy="810101"/>
          </a:xfrm>
          <a:custGeom>
            <a:rect b="b" l="l" r="r" t="t"/>
            <a:pathLst>
              <a:path extrusionOk="0" h="1080135" w="216535">
                <a:moveTo>
                  <a:pt x="216001" y="0"/>
                </a:moveTo>
                <a:lnTo>
                  <a:pt x="0" y="0"/>
                </a:lnTo>
                <a:lnTo>
                  <a:pt x="0" y="1080008"/>
                </a:lnTo>
                <a:lnTo>
                  <a:pt x="216001" y="1080008"/>
                </a:lnTo>
                <a:lnTo>
                  <a:pt x="216001"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75" name="Google Shape;175;p27"/>
          <p:cNvSpPr txBox="1"/>
          <p:nvPr/>
        </p:nvSpPr>
        <p:spPr>
          <a:xfrm>
            <a:off x="666744" y="301742"/>
            <a:ext cx="342300" cy="342300"/>
          </a:xfrm>
          <a:prstGeom prst="rect">
            <a:avLst/>
          </a:prstGeom>
          <a:solidFill>
            <a:srgbClr val="0054AC"/>
          </a:solidFill>
          <a:ln>
            <a:noFill/>
          </a:ln>
        </p:spPr>
        <p:txBody>
          <a:bodyPr anchorCtr="0" anchor="t" bIns="0" lIns="0" spcFirstLastPara="1" rIns="0" wrap="square" tIns="66675">
            <a:noAutofit/>
          </a:bodyPr>
          <a:lstStyle/>
          <a:p>
            <a:pPr indent="0" lvl="0" marL="0" marR="0" rtl="0" algn="l">
              <a:lnSpc>
                <a:spcPct val="100000"/>
              </a:lnSpc>
              <a:spcBef>
                <a:spcPts val="0"/>
              </a:spcBef>
              <a:spcAft>
                <a:spcPts val="0"/>
              </a:spcAft>
              <a:buNone/>
            </a:pPr>
            <a:r>
              <a:t/>
            </a:r>
            <a:endParaRPr sz="1300">
              <a:latin typeface="Meiryo"/>
              <a:ea typeface="Meiryo"/>
              <a:cs typeface="Meiryo"/>
              <a:sym typeface="Meiryo"/>
            </a:endParaRPr>
          </a:p>
        </p:txBody>
      </p:sp>
      <p:pic>
        <p:nvPicPr>
          <p:cNvPr id="176" name="Google Shape;176;p27"/>
          <p:cNvPicPr preferRelativeResize="0"/>
          <p:nvPr/>
        </p:nvPicPr>
        <p:blipFill>
          <a:blip r:embed="rId2">
            <a:alphaModFix/>
          </a:blip>
          <a:stretch>
            <a:fillRect/>
          </a:stretch>
        </p:blipFill>
        <p:spPr>
          <a:xfrm>
            <a:off x="280350" y="4742985"/>
            <a:ext cx="1500575" cy="235900"/>
          </a:xfrm>
          <a:prstGeom prst="rect">
            <a:avLst/>
          </a:prstGeom>
          <a:noFill/>
          <a:ln>
            <a:noFill/>
          </a:ln>
        </p:spPr>
      </p:pic>
      <p:sp>
        <p:nvSpPr>
          <p:cNvPr id="177" name="Google Shape;177;p27"/>
          <p:cNvSpPr txBox="1"/>
          <p:nvPr>
            <p:ph idx="1" type="body"/>
          </p:nvPr>
        </p:nvSpPr>
        <p:spPr>
          <a:xfrm>
            <a:off x="563736" y="272161"/>
            <a:ext cx="532200" cy="342300"/>
          </a:xfrm>
          <a:prstGeom prst="rect">
            <a:avLst/>
          </a:prstGeom>
        </p:spPr>
        <p:txBody>
          <a:bodyPr anchorCtr="0" anchor="t" bIns="91425" lIns="91425" spcFirstLastPara="1" rIns="91425" wrap="square" tIns="91425">
            <a:normAutofit/>
          </a:bodyPr>
          <a:lstStyle>
            <a:lvl1pPr indent="-311150" lvl="0" marL="4572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1pPr>
            <a:lvl2pPr indent="-311150" lvl="1" marL="9144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2pPr>
            <a:lvl3pPr indent="-311150" lvl="2" marL="13716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3pPr>
            <a:lvl4pPr indent="-311150" lvl="3" marL="18288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4pPr>
            <a:lvl5pPr indent="-311150" lvl="4" marL="22860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5pPr>
            <a:lvl6pPr indent="-311150" lvl="5" marL="27432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6pPr>
            <a:lvl7pPr indent="-311150" lvl="6" marL="32004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7pPr>
            <a:lvl8pPr indent="-311150" lvl="7" marL="36576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8pPr>
            <a:lvl9pPr indent="-311150" lvl="8" marL="41148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9pPr>
          </a:lstStyle>
          <a:p/>
        </p:txBody>
      </p:sp>
      <p:sp>
        <p:nvSpPr>
          <p:cNvPr id="178" name="Google Shape;178;p27"/>
          <p:cNvSpPr txBox="1"/>
          <p:nvPr>
            <p:ph type="title"/>
          </p:nvPr>
        </p:nvSpPr>
        <p:spPr>
          <a:xfrm>
            <a:off x="1092830" y="246525"/>
            <a:ext cx="3989400" cy="4155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53A6"/>
              </a:buClr>
              <a:buSzPts val="1800"/>
              <a:buFont typeface="Meiryo"/>
              <a:buNone/>
              <a:defRPr b="1" sz="1800">
                <a:solidFill>
                  <a:srgbClr val="0053A6"/>
                </a:solidFill>
                <a:latin typeface="Meiryo"/>
                <a:ea typeface="Meiryo"/>
                <a:cs typeface="Meiryo"/>
                <a:sym typeface="Meiryo"/>
              </a:defRPr>
            </a:lvl1pPr>
            <a:lvl2pPr lvl="1" rtl="0">
              <a:spcBef>
                <a:spcPts val="0"/>
              </a:spcBef>
              <a:spcAft>
                <a:spcPts val="0"/>
              </a:spcAft>
              <a:buClr>
                <a:srgbClr val="0053A6"/>
              </a:buClr>
              <a:buSzPts val="1800"/>
              <a:buNone/>
              <a:defRPr b="1" sz="1800">
                <a:solidFill>
                  <a:srgbClr val="0053A6"/>
                </a:solidFill>
              </a:defRPr>
            </a:lvl2pPr>
            <a:lvl3pPr lvl="2" rtl="0">
              <a:spcBef>
                <a:spcPts val="0"/>
              </a:spcBef>
              <a:spcAft>
                <a:spcPts val="0"/>
              </a:spcAft>
              <a:buClr>
                <a:srgbClr val="0053A6"/>
              </a:buClr>
              <a:buSzPts val="1800"/>
              <a:buNone/>
              <a:defRPr b="1" sz="1800">
                <a:solidFill>
                  <a:srgbClr val="0053A6"/>
                </a:solidFill>
              </a:defRPr>
            </a:lvl3pPr>
            <a:lvl4pPr lvl="3" rtl="0">
              <a:spcBef>
                <a:spcPts val="0"/>
              </a:spcBef>
              <a:spcAft>
                <a:spcPts val="0"/>
              </a:spcAft>
              <a:buClr>
                <a:srgbClr val="0053A6"/>
              </a:buClr>
              <a:buSzPts val="1800"/>
              <a:buNone/>
              <a:defRPr b="1" sz="1800">
                <a:solidFill>
                  <a:srgbClr val="0053A6"/>
                </a:solidFill>
              </a:defRPr>
            </a:lvl4pPr>
            <a:lvl5pPr lvl="4" rtl="0">
              <a:spcBef>
                <a:spcPts val="0"/>
              </a:spcBef>
              <a:spcAft>
                <a:spcPts val="0"/>
              </a:spcAft>
              <a:buClr>
                <a:srgbClr val="0053A6"/>
              </a:buClr>
              <a:buSzPts val="1800"/>
              <a:buNone/>
              <a:defRPr b="1" sz="1800">
                <a:solidFill>
                  <a:srgbClr val="0053A6"/>
                </a:solidFill>
              </a:defRPr>
            </a:lvl5pPr>
            <a:lvl6pPr lvl="5" rtl="0">
              <a:spcBef>
                <a:spcPts val="0"/>
              </a:spcBef>
              <a:spcAft>
                <a:spcPts val="0"/>
              </a:spcAft>
              <a:buClr>
                <a:srgbClr val="0053A6"/>
              </a:buClr>
              <a:buSzPts val="1800"/>
              <a:buNone/>
              <a:defRPr b="1" sz="1800">
                <a:solidFill>
                  <a:srgbClr val="0053A6"/>
                </a:solidFill>
              </a:defRPr>
            </a:lvl6pPr>
            <a:lvl7pPr lvl="6" rtl="0">
              <a:spcBef>
                <a:spcPts val="0"/>
              </a:spcBef>
              <a:spcAft>
                <a:spcPts val="0"/>
              </a:spcAft>
              <a:buClr>
                <a:srgbClr val="0053A6"/>
              </a:buClr>
              <a:buSzPts val="1800"/>
              <a:buNone/>
              <a:defRPr b="1" sz="1800">
                <a:solidFill>
                  <a:srgbClr val="0053A6"/>
                </a:solidFill>
              </a:defRPr>
            </a:lvl7pPr>
            <a:lvl8pPr lvl="7" rtl="0">
              <a:spcBef>
                <a:spcPts val="0"/>
              </a:spcBef>
              <a:spcAft>
                <a:spcPts val="0"/>
              </a:spcAft>
              <a:buClr>
                <a:srgbClr val="0053A6"/>
              </a:buClr>
              <a:buSzPts val="1800"/>
              <a:buNone/>
              <a:defRPr b="1" sz="1800">
                <a:solidFill>
                  <a:srgbClr val="0053A6"/>
                </a:solidFill>
              </a:defRPr>
            </a:lvl8pPr>
            <a:lvl9pPr lvl="8" rtl="0">
              <a:spcBef>
                <a:spcPts val="0"/>
              </a:spcBef>
              <a:spcAft>
                <a:spcPts val="0"/>
              </a:spcAft>
              <a:buClr>
                <a:srgbClr val="0053A6"/>
              </a:buClr>
              <a:buSzPts val="1800"/>
              <a:buNone/>
              <a:defRPr b="1" sz="1800">
                <a:solidFill>
                  <a:srgbClr val="0053A6"/>
                </a:solidFill>
              </a:defRPr>
            </a:lvl9pPr>
          </a:lstStyle>
          <a:p/>
        </p:txBody>
      </p:sp>
      <p:sp>
        <p:nvSpPr>
          <p:cNvPr id="179" name="Google Shape;179;p27"/>
          <p:cNvSpPr txBox="1"/>
          <p:nvPr>
            <p:ph idx="2" type="subTitle"/>
          </p:nvPr>
        </p:nvSpPr>
        <p:spPr>
          <a:xfrm>
            <a:off x="5258611" y="343500"/>
            <a:ext cx="1401000" cy="2745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1pPr>
            <a:lvl2pPr lvl="1"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2pPr>
            <a:lvl3pPr lvl="2"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3pPr>
            <a:lvl4pPr lvl="3"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4pPr>
            <a:lvl5pPr lvl="4"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5pPr>
            <a:lvl6pPr lvl="5"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6pPr>
            <a:lvl7pPr lvl="6"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7pPr>
            <a:lvl8pPr lvl="7"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8pPr>
            <a:lvl9pPr lvl="8"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9pPr>
          </a:lstStyle>
          <a:p/>
        </p:txBody>
      </p:sp>
      <p:sp>
        <p:nvSpPr>
          <p:cNvPr id="180" name="Google Shape;180;p27"/>
          <p:cNvSpPr txBox="1"/>
          <p:nvPr>
            <p:ph idx="3" type="body"/>
          </p:nvPr>
        </p:nvSpPr>
        <p:spPr>
          <a:xfrm>
            <a:off x="673575" y="1455075"/>
            <a:ext cx="7812900" cy="189000"/>
          </a:xfrm>
          <a:prstGeom prst="rect">
            <a:avLst/>
          </a:prstGeom>
        </p:spPr>
        <p:txBody>
          <a:bodyPr anchorCtr="0" anchor="t" bIns="0" lIns="0" spcFirstLastPara="1" rIns="0" wrap="square" tIns="0">
            <a:normAutofit/>
          </a:bodyPr>
          <a:lstStyle>
            <a:lvl1pPr indent="-298450" lvl="0" marL="4572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1pPr>
            <a:lvl2pPr indent="-298450" lvl="1" marL="9144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2pPr>
            <a:lvl3pPr indent="-298450" lvl="2" marL="13716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3pPr>
            <a:lvl4pPr indent="-298450" lvl="3" marL="18288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4pPr>
            <a:lvl5pPr indent="-298450" lvl="4" marL="22860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5pPr>
            <a:lvl6pPr indent="-298450" lvl="5" marL="27432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6pPr>
            <a:lvl7pPr indent="-298450" lvl="6" marL="32004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7pPr>
            <a:lvl8pPr indent="-298450" lvl="7" marL="36576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8pPr>
            <a:lvl9pPr indent="-298450" lvl="8" marL="41148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9pPr>
          </a:lstStyle>
          <a:p/>
        </p:txBody>
      </p:sp>
      <p:sp>
        <p:nvSpPr>
          <p:cNvPr id="181" name="Google Shape;181;p27"/>
          <p:cNvSpPr/>
          <p:nvPr/>
        </p:nvSpPr>
        <p:spPr>
          <a:xfrm>
            <a:off x="8630278" y="4735649"/>
            <a:ext cx="189071" cy="189071"/>
          </a:xfrm>
          <a:custGeom>
            <a:rect b="b" l="l" r="r" t="t"/>
            <a:pathLst>
              <a:path extrusionOk="0" h="252095" w="252095">
                <a:moveTo>
                  <a:pt x="251993" y="0"/>
                </a:moveTo>
                <a:lnTo>
                  <a:pt x="0" y="0"/>
                </a:lnTo>
                <a:lnTo>
                  <a:pt x="0" y="252006"/>
                </a:lnTo>
                <a:lnTo>
                  <a:pt x="251993" y="252006"/>
                </a:lnTo>
                <a:lnTo>
                  <a:pt x="251993"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82" name="Google Shape;182;p27"/>
          <p:cNvSpPr txBox="1"/>
          <p:nvPr>
            <p:ph idx="12" type="sldNum"/>
          </p:nvPr>
        </p:nvSpPr>
        <p:spPr>
          <a:xfrm>
            <a:off x="8549900" y="4689900"/>
            <a:ext cx="364200" cy="235800"/>
          </a:xfrm>
          <a:prstGeom prst="rect">
            <a:avLst/>
          </a:prstGeom>
        </p:spPr>
        <p:txBody>
          <a:bodyPr anchorCtr="0" anchor="t" bIns="91425" lIns="91425" spcFirstLastPara="1" rIns="91425" wrap="square" tIns="91425">
            <a:normAutofit fontScale="55000" lnSpcReduction="10000"/>
          </a:bodyPr>
          <a:lstStyle>
            <a:lvl1pPr lvl="0" rtl="0" algn="ctr">
              <a:buNone/>
              <a:defRPr sz="700">
                <a:solidFill>
                  <a:srgbClr val="FFFFFF"/>
                </a:solidFill>
                <a:latin typeface="Meiryo"/>
                <a:ea typeface="Meiryo"/>
                <a:cs typeface="Meiryo"/>
                <a:sym typeface="Meiryo"/>
              </a:defRPr>
            </a:lvl1pPr>
            <a:lvl2pPr lvl="1" rtl="0" algn="ctr">
              <a:buNone/>
              <a:defRPr sz="700">
                <a:solidFill>
                  <a:srgbClr val="FFFFFF"/>
                </a:solidFill>
                <a:latin typeface="Meiryo"/>
                <a:ea typeface="Meiryo"/>
                <a:cs typeface="Meiryo"/>
                <a:sym typeface="Meiryo"/>
              </a:defRPr>
            </a:lvl2pPr>
            <a:lvl3pPr lvl="2" rtl="0" algn="ctr">
              <a:buNone/>
              <a:defRPr sz="700">
                <a:solidFill>
                  <a:srgbClr val="FFFFFF"/>
                </a:solidFill>
                <a:latin typeface="Meiryo"/>
                <a:ea typeface="Meiryo"/>
                <a:cs typeface="Meiryo"/>
                <a:sym typeface="Meiryo"/>
              </a:defRPr>
            </a:lvl3pPr>
            <a:lvl4pPr lvl="3" rtl="0" algn="ctr">
              <a:buNone/>
              <a:defRPr sz="700">
                <a:solidFill>
                  <a:srgbClr val="FFFFFF"/>
                </a:solidFill>
                <a:latin typeface="Meiryo"/>
                <a:ea typeface="Meiryo"/>
                <a:cs typeface="Meiryo"/>
                <a:sym typeface="Meiryo"/>
              </a:defRPr>
            </a:lvl4pPr>
            <a:lvl5pPr lvl="4" rtl="0" algn="ctr">
              <a:buNone/>
              <a:defRPr sz="700">
                <a:solidFill>
                  <a:srgbClr val="FFFFFF"/>
                </a:solidFill>
                <a:latin typeface="Meiryo"/>
                <a:ea typeface="Meiryo"/>
                <a:cs typeface="Meiryo"/>
                <a:sym typeface="Meiryo"/>
              </a:defRPr>
            </a:lvl5pPr>
            <a:lvl6pPr lvl="5" rtl="0" algn="ctr">
              <a:buNone/>
              <a:defRPr sz="700">
                <a:solidFill>
                  <a:srgbClr val="FFFFFF"/>
                </a:solidFill>
                <a:latin typeface="Meiryo"/>
                <a:ea typeface="Meiryo"/>
                <a:cs typeface="Meiryo"/>
                <a:sym typeface="Meiryo"/>
              </a:defRPr>
            </a:lvl6pPr>
            <a:lvl7pPr lvl="6" rtl="0" algn="ctr">
              <a:buNone/>
              <a:defRPr sz="700">
                <a:solidFill>
                  <a:srgbClr val="FFFFFF"/>
                </a:solidFill>
                <a:latin typeface="Meiryo"/>
                <a:ea typeface="Meiryo"/>
                <a:cs typeface="Meiryo"/>
                <a:sym typeface="Meiryo"/>
              </a:defRPr>
            </a:lvl7pPr>
            <a:lvl8pPr lvl="7" rtl="0" algn="ctr">
              <a:buNone/>
              <a:defRPr sz="700">
                <a:solidFill>
                  <a:srgbClr val="FFFFFF"/>
                </a:solidFill>
                <a:latin typeface="Meiryo"/>
                <a:ea typeface="Meiryo"/>
                <a:cs typeface="Meiryo"/>
                <a:sym typeface="Meiryo"/>
              </a:defRPr>
            </a:lvl8pPr>
            <a:lvl9pPr lvl="8" rtl="0" algn="ctr">
              <a:buNone/>
              <a:defRPr sz="700">
                <a:solidFill>
                  <a:srgbClr val="FFFFFF"/>
                </a:solidFill>
                <a:latin typeface="Meiryo"/>
                <a:ea typeface="Meiryo"/>
                <a:cs typeface="Meiryo"/>
                <a:sym typeface="Meiryo"/>
              </a:defRPr>
            </a:lvl9pPr>
          </a:lstStyle>
          <a:p>
            <a:pPr indent="0" lvl="0" marL="0" rtl="0" algn="ctr">
              <a:spcBef>
                <a:spcPts val="0"/>
              </a:spcBef>
              <a:spcAft>
                <a:spcPts val="0"/>
              </a:spcAft>
              <a:buNone/>
            </a:pPr>
            <a:fld id="{00000000-1234-1234-1234-123412341234}" type="slidenum">
              <a:rPr lang="ja-JP"/>
              <a:t>‹#›</a:t>
            </a:fld>
            <a:endParaRPr/>
          </a:p>
        </p:txBody>
      </p:sp>
      <p:sp>
        <p:nvSpPr>
          <p:cNvPr id="183" name="Google Shape;183;p27"/>
          <p:cNvSpPr txBox="1"/>
          <p:nvPr/>
        </p:nvSpPr>
        <p:spPr>
          <a:xfrm>
            <a:off x="666744" y="711317"/>
            <a:ext cx="342300" cy="342300"/>
          </a:xfrm>
          <a:prstGeom prst="rect">
            <a:avLst/>
          </a:prstGeom>
          <a:solidFill>
            <a:srgbClr val="0054AC"/>
          </a:solidFill>
          <a:ln>
            <a:noFill/>
          </a:ln>
        </p:spPr>
        <p:txBody>
          <a:bodyPr anchorCtr="0" anchor="t" bIns="0" lIns="0" spcFirstLastPara="1" rIns="0" wrap="square" tIns="66675">
            <a:noAutofit/>
          </a:bodyPr>
          <a:lstStyle/>
          <a:p>
            <a:pPr indent="0" lvl="0" marL="0" marR="0" rtl="0" algn="l">
              <a:lnSpc>
                <a:spcPct val="100000"/>
              </a:lnSpc>
              <a:spcBef>
                <a:spcPts val="0"/>
              </a:spcBef>
              <a:spcAft>
                <a:spcPts val="0"/>
              </a:spcAft>
              <a:buNone/>
            </a:pPr>
            <a:r>
              <a:t/>
            </a:r>
            <a:endParaRPr sz="1300">
              <a:latin typeface="Meiryo"/>
              <a:ea typeface="Meiryo"/>
              <a:cs typeface="Meiryo"/>
              <a:sym typeface="Meiryo"/>
            </a:endParaRPr>
          </a:p>
        </p:txBody>
      </p:sp>
      <p:sp>
        <p:nvSpPr>
          <p:cNvPr id="184" name="Google Shape;184;p27"/>
          <p:cNvSpPr txBox="1"/>
          <p:nvPr>
            <p:ph idx="4" type="body"/>
          </p:nvPr>
        </p:nvSpPr>
        <p:spPr>
          <a:xfrm>
            <a:off x="563736" y="681736"/>
            <a:ext cx="532200" cy="342300"/>
          </a:xfrm>
          <a:prstGeom prst="rect">
            <a:avLst/>
          </a:prstGeom>
        </p:spPr>
        <p:txBody>
          <a:bodyPr anchorCtr="0" anchor="t" bIns="91425" lIns="91425" spcFirstLastPara="1" rIns="91425" wrap="square" tIns="91425">
            <a:normAutofit/>
          </a:bodyPr>
          <a:lstStyle>
            <a:lvl1pPr indent="-311150" lvl="0" marL="4572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1pPr>
            <a:lvl2pPr indent="-311150" lvl="1" marL="9144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2pPr>
            <a:lvl3pPr indent="-311150" lvl="2" marL="13716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3pPr>
            <a:lvl4pPr indent="-311150" lvl="3" marL="18288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4pPr>
            <a:lvl5pPr indent="-311150" lvl="4" marL="22860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5pPr>
            <a:lvl6pPr indent="-311150" lvl="5" marL="27432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6pPr>
            <a:lvl7pPr indent="-311150" lvl="6" marL="32004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7pPr>
            <a:lvl8pPr indent="-311150" lvl="7" marL="36576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8pPr>
            <a:lvl9pPr indent="-311150" lvl="8" marL="4114800" rtl="0" algn="ctr">
              <a:spcBef>
                <a:spcPts val="0"/>
              </a:spcBef>
              <a:spcAft>
                <a:spcPts val="0"/>
              </a:spcAft>
              <a:buClr>
                <a:srgbClr val="FFFFFF"/>
              </a:buClr>
              <a:buSzPts val="1300"/>
              <a:buFont typeface="Meiryo"/>
              <a:buChar char="■"/>
              <a:defRPr b="1" sz="1300">
                <a:solidFill>
                  <a:srgbClr val="FFFFFF"/>
                </a:solidFill>
                <a:latin typeface="Meiryo"/>
                <a:ea typeface="Meiryo"/>
                <a:cs typeface="Meiryo"/>
                <a:sym typeface="Meiryo"/>
              </a:defRPr>
            </a:lvl9pPr>
          </a:lstStyle>
          <a:p/>
        </p:txBody>
      </p:sp>
      <p:sp>
        <p:nvSpPr>
          <p:cNvPr id="185" name="Google Shape;185;p27"/>
          <p:cNvSpPr txBox="1"/>
          <p:nvPr>
            <p:ph idx="5" type="title"/>
          </p:nvPr>
        </p:nvSpPr>
        <p:spPr>
          <a:xfrm>
            <a:off x="1092830" y="656100"/>
            <a:ext cx="3989400" cy="4155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53A6"/>
              </a:buClr>
              <a:buSzPts val="1800"/>
              <a:buFont typeface="Meiryo"/>
              <a:buNone/>
              <a:defRPr b="1" sz="1800">
                <a:solidFill>
                  <a:srgbClr val="0053A6"/>
                </a:solidFill>
                <a:latin typeface="Meiryo"/>
                <a:ea typeface="Meiryo"/>
                <a:cs typeface="Meiryo"/>
                <a:sym typeface="Meiryo"/>
              </a:defRPr>
            </a:lvl1pPr>
            <a:lvl2pPr lvl="1" rtl="0">
              <a:spcBef>
                <a:spcPts val="0"/>
              </a:spcBef>
              <a:spcAft>
                <a:spcPts val="0"/>
              </a:spcAft>
              <a:buClr>
                <a:srgbClr val="0053A6"/>
              </a:buClr>
              <a:buSzPts val="1800"/>
              <a:buNone/>
              <a:defRPr b="1" sz="1800">
                <a:solidFill>
                  <a:srgbClr val="0053A6"/>
                </a:solidFill>
              </a:defRPr>
            </a:lvl2pPr>
            <a:lvl3pPr lvl="2" rtl="0">
              <a:spcBef>
                <a:spcPts val="0"/>
              </a:spcBef>
              <a:spcAft>
                <a:spcPts val="0"/>
              </a:spcAft>
              <a:buClr>
                <a:srgbClr val="0053A6"/>
              </a:buClr>
              <a:buSzPts val="1800"/>
              <a:buNone/>
              <a:defRPr b="1" sz="1800">
                <a:solidFill>
                  <a:srgbClr val="0053A6"/>
                </a:solidFill>
              </a:defRPr>
            </a:lvl3pPr>
            <a:lvl4pPr lvl="3" rtl="0">
              <a:spcBef>
                <a:spcPts val="0"/>
              </a:spcBef>
              <a:spcAft>
                <a:spcPts val="0"/>
              </a:spcAft>
              <a:buClr>
                <a:srgbClr val="0053A6"/>
              </a:buClr>
              <a:buSzPts val="1800"/>
              <a:buNone/>
              <a:defRPr b="1" sz="1800">
                <a:solidFill>
                  <a:srgbClr val="0053A6"/>
                </a:solidFill>
              </a:defRPr>
            </a:lvl4pPr>
            <a:lvl5pPr lvl="4" rtl="0">
              <a:spcBef>
                <a:spcPts val="0"/>
              </a:spcBef>
              <a:spcAft>
                <a:spcPts val="0"/>
              </a:spcAft>
              <a:buClr>
                <a:srgbClr val="0053A6"/>
              </a:buClr>
              <a:buSzPts val="1800"/>
              <a:buNone/>
              <a:defRPr b="1" sz="1800">
                <a:solidFill>
                  <a:srgbClr val="0053A6"/>
                </a:solidFill>
              </a:defRPr>
            </a:lvl5pPr>
            <a:lvl6pPr lvl="5" rtl="0">
              <a:spcBef>
                <a:spcPts val="0"/>
              </a:spcBef>
              <a:spcAft>
                <a:spcPts val="0"/>
              </a:spcAft>
              <a:buClr>
                <a:srgbClr val="0053A6"/>
              </a:buClr>
              <a:buSzPts val="1800"/>
              <a:buNone/>
              <a:defRPr b="1" sz="1800">
                <a:solidFill>
                  <a:srgbClr val="0053A6"/>
                </a:solidFill>
              </a:defRPr>
            </a:lvl6pPr>
            <a:lvl7pPr lvl="6" rtl="0">
              <a:spcBef>
                <a:spcPts val="0"/>
              </a:spcBef>
              <a:spcAft>
                <a:spcPts val="0"/>
              </a:spcAft>
              <a:buClr>
                <a:srgbClr val="0053A6"/>
              </a:buClr>
              <a:buSzPts val="1800"/>
              <a:buNone/>
              <a:defRPr b="1" sz="1800">
                <a:solidFill>
                  <a:srgbClr val="0053A6"/>
                </a:solidFill>
              </a:defRPr>
            </a:lvl7pPr>
            <a:lvl8pPr lvl="7" rtl="0">
              <a:spcBef>
                <a:spcPts val="0"/>
              </a:spcBef>
              <a:spcAft>
                <a:spcPts val="0"/>
              </a:spcAft>
              <a:buClr>
                <a:srgbClr val="0053A6"/>
              </a:buClr>
              <a:buSzPts val="1800"/>
              <a:buNone/>
              <a:defRPr b="1" sz="1800">
                <a:solidFill>
                  <a:srgbClr val="0053A6"/>
                </a:solidFill>
              </a:defRPr>
            </a:lvl8pPr>
            <a:lvl9pPr lvl="8" rtl="0">
              <a:spcBef>
                <a:spcPts val="0"/>
              </a:spcBef>
              <a:spcAft>
                <a:spcPts val="0"/>
              </a:spcAft>
              <a:buClr>
                <a:srgbClr val="0053A6"/>
              </a:buClr>
              <a:buSzPts val="1800"/>
              <a:buNone/>
              <a:defRPr b="1" sz="1800">
                <a:solidFill>
                  <a:srgbClr val="0053A6"/>
                </a:solidFill>
              </a:defRPr>
            </a:lvl9pPr>
          </a:lstStyle>
          <a:p/>
        </p:txBody>
      </p:sp>
      <p:sp>
        <p:nvSpPr>
          <p:cNvPr id="186" name="Google Shape;186;p27"/>
          <p:cNvSpPr txBox="1"/>
          <p:nvPr>
            <p:ph idx="6" type="body"/>
          </p:nvPr>
        </p:nvSpPr>
        <p:spPr>
          <a:xfrm>
            <a:off x="673575" y="1178650"/>
            <a:ext cx="4408500" cy="189000"/>
          </a:xfrm>
          <a:prstGeom prst="rect">
            <a:avLst/>
          </a:prstGeom>
        </p:spPr>
        <p:txBody>
          <a:bodyPr anchorCtr="0" anchor="t" bIns="0" lIns="0" spcFirstLastPara="1" rIns="0" wrap="square" tIns="0">
            <a:normAutofit/>
          </a:bodyPr>
          <a:lstStyle>
            <a:lvl1pPr indent="-298450" lvl="0" marL="4572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1pPr>
            <a:lvl2pPr indent="-298450" lvl="1" marL="9144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2pPr>
            <a:lvl3pPr indent="-298450" lvl="2" marL="13716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3pPr>
            <a:lvl4pPr indent="-298450" lvl="3" marL="18288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4pPr>
            <a:lvl5pPr indent="-298450" lvl="4" marL="22860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5pPr>
            <a:lvl6pPr indent="-298450" lvl="5" marL="27432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6pPr>
            <a:lvl7pPr indent="-298450" lvl="6" marL="32004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7pPr>
            <a:lvl8pPr indent="-298450" lvl="7" marL="36576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8pPr>
            <a:lvl9pPr indent="-298450" lvl="8" marL="41148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9pPr>
          </a:lstStyle>
          <a:p/>
        </p:txBody>
      </p:sp>
    </p:spTree>
  </p:cSld>
  <p:clrMapOvr>
    <a:masterClrMapping/>
  </p:clrMapOvr>
  <p:extLst>
    <p:ext uri="{DCECCB84-F9BA-43D5-87BE-67443E8EF086}">
      <p15:sldGuideLst>
        <p15:guide id="1" pos="419">
          <p15:clr>
            <a:srgbClr val="FA7B17"/>
          </p15:clr>
        </p15:guide>
        <p15:guide id="2" pos="5341">
          <p15:clr>
            <a:srgbClr val="FA7B17"/>
          </p15:clr>
        </p15:guide>
        <p15:guide id="3" pos="5550">
          <p15:clr>
            <a:srgbClr val="FA7B17"/>
          </p15:clr>
        </p15:guide>
        <p15:guide id="4" orient="horz" pos="200">
          <p15:clr>
            <a:srgbClr val="FA7B17"/>
          </p15:clr>
        </p15:guide>
        <p15:guide id="5" orient="horz" pos="2983">
          <p15:clr>
            <a:srgbClr val="FA7B17"/>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最終ページ" showMasterSp="0">
  <p:cSld name="Title Only_1">
    <p:bg>
      <p:bgPr>
        <a:solidFill>
          <a:schemeClr val="lt1"/>
        </a:solidFill>
      </p:bgPr>
    </p:bg>
    <p:spTree>
      <p:nvGrpSpPr>
        <p:cNvPr id="187" name="Shape 187"/>
        <p:cNvGrpSpPr/>
        <p:nvPr/>
      </p:nvGrpSpPr>
      <p:grpSpPr>
        <a:xfrm>
          <a:off x="0" y="0"/>
          <a:ext cx="0" cy="0"/>
          <a:chOff x="0" y="0"/>
          <a:chExt cx="0" cy="0"/>
        </a:xfrm>
      </p:grpSpPr>
      <p:sp>
        <p:nvSpPr>
          <p:cNvPr id="188" name="Google Shape;188;p28"/>
          <p:cNvSpPr/>
          <p:nvPr/>
        </p:nvSpPr>
        <p:spPr>
          <a:xfrm>
            <a:off x="9" y="0"/>
            <a:ext cx="9144900" cy="51435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89" name="Google Shape;189;p28"/>
          <p:cNvSpPr txBox="1"/>
          <p:nvPr/>
        </p:nvSpPr>
        <p:spPr>
          <a:xfrm>
            <a:off x="1588500" y="2496950"/>
            <a:ext cx="5967000" cy="760800"/>
          </a:xfrm>
          <a:prstGeom prst="rect">
            <a:avLst/>
          </a:prstGeom>
          <a:noFill/>
          <a:ln>
            <a:noFill/>
          </a:ln>
        </p:spPr>
        <p:txBody>
          <a:bodyPr anchorCtr="0" anchor="t" bIns="0" lIns="0" spcFirstLastPara="1" rIns="0" wrap="square" tIns="9525">
            <a:noAutofit/>
          </a:bodyPr>
          <a:lstStyle/>
          <a:p>
            <a:pPr indent="0" lvl="0" marL="12700" marR="0" rtl="0" algn="ctr">
              <a:lnSpc>
                <a:spcPct val="100000"/>
              </a:lnSpc>
              <a:spcBef>
                <a:spcPts val="0"/>
              </a:spcBef>
              <a:spcAft>
                <a:spcPts val="0"/>
              </a:spcAft>
              <a:buNone/>
            </a:pPr>
            <a:r>
              <a:rPr lang="ja-JP" sz="1400">
                <a:solidFill>
                  <a:srgbClr val="FFFFFF"/>
                </a:solidFill>
                <a:latin typeface="Meiryo"/>
                <a:ea typeface="Meiryo"/>
                <a:cs typeface="Meiryo"/>
                <a:sym typeface="Meiryo"/>
              </a:rPr>
              <a:t>「マネーフォワード クラウド」が目指す世界</a:t>
            </a:r>
            <a:endParaRPr>
              <a:latin typeface="Meiryo"/>
              <a:ea typeface="Meiryo"/>
              <a:cs typeface="Meiryo"/>
              <a:sym typeface="Meiryo"/>
            </a:endParaRPr>
          </a:p>
          <a:p>
            <a:pPr indent="0" lvl="0" marL="12700" marR="0" rtl="0" algn="ctr">
              <a:lnSpc>
                <a:spcPct val="100000"/>
              </a:lnSpc>
              <a:spcBef>
                <a:spcPts val="0"/>
              </a:spcBef>
              <a:spcAft>
                <a:spcPts val="0"/>
              </a:spcAft>
              <a:buNone/>
            </a:pPr>
            <a:r>
              <a:t/>
            </a:r>
            <a:endParaRPr sz="1000">
              <a:solidFill>
                <a:srgbClr val="FFFFFF"/>
              </a:solidFill>
              <a:latin typeface="Meiryo"/>
              <a:ea typeface="Meiryo"/>
              <a:cs typeface="Meiryo"/>
              <a:sym typeface="Meiryo"/>
            </a:endParaRPr>
          </a:p>
          <a:p>
            <a:pPr indent="0" lvl="0" marL="12700" marR="0" rtl="0" algn="ctr">
              <a:lnSpc>
                <a:spcPct val="100000"/>
              </a:lnSpc>
              <a:spcBef>
                <a:spcPts val="0"/>
              </a:spcBef>
              <a:spcAft>
                <a:spcPts val="0"/>
              </a:spcAft>
              <a:buNone/>
            </a:pPr>
            <a:r>
              <a:rPr lang="ja-JP" sz="1000">
                <a:solidFill>
                  <a:srgbClr val="FFFFFF"/>
                </a:solidFill>
                <a:latin typeface="Meiryo"/>
                <a:ea typeface="Meiryo"/>
                <a:cs typeface="Meiryo"/>
                <a:sym typeface="Meiryo"/>
              </a:rPr>
              <a:t>個人事業主、中小企業の事業運営に必要なあらゆる</a:t>
            </a:r>
            <a:endParaRPr sz="1000">
              <a:latin typeface="Meiryo"/>
              <a:ea typeface="Meiryo"/>
              <a:cs typeface="Meiryo"/>
              <a:sym typeface="Meiryo"/>
            </a:endParaRPr>
          </a:p>
          <a:p>
            <a:pPr indent="0" lvl="0" marL="12700" marR="0" rtl="0" algn="ctr">
              <a:lnSpc>
                <a:spcPct val="100000"/>
              </a:lnSpc>
              <a:spcBef>
                <a:spcPts val="0"/>
              </a:spcBef>
              <a:spcAft>
                <a:spcPts val="0"/>
              </a:spcAft>
              <a:buNone/>
            </a:pPr>
            <a:r>
              <a:rPr lang="ja-JP" sz="1000">
                <a:solidFill>
                  <a:srgbClr val="FFFFFF"/>
                </a:solidFill>
                <a:latin typeface="Meiryo"/>
                <a:ea typeface="Meiryo"/>
                <a:cs typeface="Meiryo"/>
                <a:sym typeface="Meiryo"/>
              </a:rPr>
              <a:t>バックオフィス業務をテクノロジーの力により効率化し、生産性の向上に貢献します。</a:t>
            </a:r>
            <a:endParaRPr sz="1000">
              <a:latin typeface="Meiryo"/>
              <a:ea typeface="Meiryo"/>
              <a:cs typeface="Meiryo"/>
              <a:sym typeface="Meiryo"/>
            </a:endParaRPr>
          </a:p>
        </p:txBody>
      </p:sp>
      <p:sp>
        <p:nvSpPr>
          <p:cNvPr id="190" name="Google Shape;190;p28"/>
          <p:cNvSpPr txBox="1"/>
          <p:nvPr/>
        </p:nvSpPr>
        <p:spPr>
          <a:xfrm>
            <a:off x="377037" y="4496767"/>
            <a:ext cx="8399100" cy="365700"/>
          </a:xfrm>
          <a:prstGeom prst="rect">
            <a:avLst/>
          </a:prstGeom>
          <a:noFill/>
          <a:ln>
            <a:noFill/>
          </a:ln>
        </p:spPr>
        <p:txBody>
          <a:bodyPr anchorCtr="0" anchor="t" bIns="0" lIns="0" spcFirstLastPara="1" rIns="0" wrap="square" tIns="9525">
            <a:noAutofit/>
          </a:bodyPr>
          <a:lstStyle/>
          <a:p>
            <a:pPr indent="0" lvl="0" marL="12700" marR="0" rtl="0" algn="l">
              <a:lnSpc>
                <a:spcPct val="100000"/>
              </a:lnSpc>
              <a:spcBef>
                <a:spcPts val="0"/>
              </a:spcBef>
              <a:spcAft>
                <a:spcPts val="0"/>
              </a:spcAft>
              <a:buNone/>
            </a:pPr>
            <a:r>
              <a:rPr lang="ja-JP" sz="500">
                <a:solidFill>
                  <a:srgbClr val="FFFFFF"/>
                </a:solidFill>
                <a:latin typeface="Meiryo"/>
                <a:ea typeface="Meiryo"/>
                <a:cs typeface="Meiryo"/>
                <a:sym typeface="Meiryo"/>
              </a:rPr>
              <a:t>本資料に記載された情報は株式会社マネーフォワードが信頼できると判断した情報源を素に株式会社マネーフォワードが作成したものですが、その内容および情報の正確性、完全性等については、何ら保証を行っておらず、また、いかなる責任を持つものではありません。本資料に記載さ</a:t>
            </a:r>
            <a:endParaRPr sz="500">
              <a:latin typeface="Meiryo"/>
              <a:ea typeface="Meiryo"/>
              <a:cs typeface="Meiryo"/>
              <a:sym typeface="Meiryo"/>
            </a:endParaRPr>
          </a:p>
          <a:p>
            <a:pPr indent="0" lvl="0" marL="12700" marR="0" rtl="0" algn="l">
              <a:lnSpc>
                <a:spcPct val="166700"/>
              </a:lnSpc>
              <a:spcBef>
                <a:spcPts val="0"/>
              </a:spcBef>
              <a:spcAft>
                <a:spcPts val="0"/>
              </a:spcAft>
              <a:buNone/>
            </a:pPr>
            <a:r>
              <a:rPr lang="ja-JP" sz="500">
                <a:solidFill>
                  <a:srgbClr val="FFFFFF"/>
                </a:solidFill>
                <a:latin typeface="Meiryo"/>
                <a:ea typeface="Meiryo"/>
                <a:cs typeface="Meiryo"/>
                <a:sym typeface="Meiryo"/>
              </a:rPr>
              <a:t>れた内容は、資料作成時点において作成されたものであり、予告なく変更する場合があります。本資料はお客様限りで配布するものであり、株式会社マネーフォワードの許可なく、本資料をお客様以外の第三者に提示し、閲覧させ、また、複製、配布、譲渡することは堅く禁じられていま す。本文およびデータ等の著作権を含む知的所有権は株式会社マネーフォワードに帰属し、事前に株式会社マネーフォワードの書面による承諾を得ることなく、本資料に修正・加工することは固く禁じられています。</a:t>
            </a:r>
            <a:endParaRPr sz="500">
              <a:latin typeface="Meiryo"/>
              <a:ea typeface="Meiryo"/>
              <a:cs typeface="Meiryo"/>
              <a:sym typeface="Meiryo"/>
            </a:endParaRPr>
          </a:p>
        </p:txBody>
      </p:sp>
      <p:pic>
        <p:nvPicPr>
          <p:cNvPr id="191" name="Google Shape;191;p28"/>
          <p:cNvPicPr preferRelativeResize="0"/>
          <p:nvPr/>
        </p:nvPicPr>
        <p:blipFill>
          <a:blip r:embed="rId3">
            <a:alphaModFix/>
          </a:blip>
          <a:stretch>
            <a:fillRect/>
          </a:stretch>
        </p:blipFill>
        <p:spPr>
          <a:xfrm>
            <a:off x="2760025" y="1765363"/>
            <a:ext cx="3634250" cy="454281"/>
          </a:xfrm>
          <a:prstGeom prst="rect">
            <a:avLst/>
          </a:prstGeom>
          <a:noFill/>
          <a:ln>
            <a:noFill/>
          </a:ln>
        </p:spPr>
      </p:pic>
    </p:spTree>
  </p:cSld>
  <p:clrMapOvr>
    <a:masterClrMapping/>
  </p:clrMapOvr>
  <p:extLst>
    <p:ext uri="{DCECCB84-F9BA-43D5-87BE-67443E8EF086}">
      <p15:sldGuideLst>
        <p15:guide id="1" orient="horz" pos="1620">
          <p15:clr>
            <a:srgbClr val="FA7B17"/>
          </p15:clr>
        </p15:guide>
        <p15:guide id="2" pos="2880">
          <p15:clr>
            <a:srgbClr val="FA7B17"/>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普通">
  <p:cSld name="CUSTOM_1_1_1">
    <p:spTree>
      <p:nvGrpSpPr>
        <p:cNvPr id="192" name="Shape 192"/>
        <p:cNvGrpSpPr/>
        <p:nvPr/>
      </p:nvGrpSpPr>
      <p:grpSpPr>
        <a:xfrm>
          <a:off x="0" y="0"/>
          <a:ext cx="0" cy="0"/>
          <a:chOff x="0" y="0"/>
          <a:chExt cx="0" cy="0"/>
        </a:xfrm>
      </p:grpSpPr>
      <p:sp>
        <p:nvSpPr>
          <p:cNvPr id="193" name="Google Shape;193;p29"/>
          <p:cNvSpPr/>
          <p:nvPr/>
        </p:nvSpPr>
        <p:spPr>
          <a:xfrm>
            <a:off x="0" y="134998"/>
            <a:ext cx="162401" cy="810101"/>
          </a:xfrm>
          <a:custGeom>
            <a:rect b="b" l="l" r="r" t="t"/>
            <a:pathLst>
              <a:path extrusionOk="0" h="1080135" w="216535">
                <a:moveTo>
                  <a:pt x="216001" y="0"/>
                </a:moveTo>
                <a:lnTo>
                  <a:pt x="0" y="0"/>
                </a:lnTo>
                <a:lnTo>
                  <a:pt x="0" y="1079995"/>
                </a:lnTo>
                <a:lnTo>
                  <a:pt x="216001" y="1079995"/>
                </a:lnTo>
                <a:lnTo>
                  <a:pt x="216001"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pic>
        <p:nvPicPr>
          <p:cNvPr id="194" name="Google Shape;194;p29"/>
          <p:cNvPicPr preferRelativeResize="0"/>
          <p:nvPr/>
        </p:nvPicPr>
        <p:blipFill>
          <a:blip r:embed="rId2">
            <a:alphaModFix/>
          </a:blip>
          <a:stretch>
            <a:fillRect/>
          </a:stretch>
        </p:blipFill>
        <p:spPr>
          <a:xfrm>
            <a:off x="280350" y="4742985"/>
            <a:ext cx="1500575" cy="235900"/>
          </a:xfrm>
          <a:prstGeom prst="rect">
            <a:avLst/>
          </a:prstGeom>
          <a:noFill/>
          <a:ln>
            <a:noFill/>
          </a:ln>
        </p:spPr>
      </p:pic>
      <p:sp>
        <p:nvSpPr>
          <p:cNvPr id="195" name="Google Shape;195;p29"/>
          <p:cNvSpPr txBox="1"/>
          <p:nvPr>
            <p:ph type="title"/>
          </p:nvPr>
        </p:nvSpPr>
        <p:spPr>
          <a:xfrm>
            <a:off x="665500" y="238125"/>
            <a:ext cx="5438700" cy="4155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54AC"/>
              </a:buClr>
              <a:buSzPts val="1800"/>
              <a:buFont typeface="Meiryo"/>
              <a:buNone/>
              <a:defRPr sz="1800">
                <a:solidFill>
                  <a:srgbClr val="0054AC"/>
                </a:solidFill>
                <a:latin typeface="Meiryo"/>
                <a:ea typeface="Meiryo"/>
                <a:cs typeface="Meiryo"/>
                <a:sym typeface="Meiryo"/>
              </a:defRPr>
            </a:lvl1pPr>
            <a:lvl2pPr lvl="1" rtl="0">
              <a:spcBef>
                <a:spcPts val="0"/>
              </a:spcBef>
              <a:spcAft>
                <a:spcPts val="0"/>
              </a:spcAft>
              <a:buClr>
                <a:srgbClr val="0054AC"/>
              </a:buClr>
              <a:buSzPts val="1800"/>
              <a:buNone/>
              <a:defRPr sz="1800">
                <a:solidFill>
                  <a:srgbClr val="0054AC"/>
                </a:solidFill>
              </a:defRPr>
            </a:lvl2pPr>
            <a:lvl3pPr lvl="2" rtl="0">
              <a:spcBef>
                <a:spcPts val="0"/>
              </a:spcBef>
              <a:spcAft>
                <a:spcPts val="0"/>
              </a:spcAft>
              <a:buClr>
                <a:srgbClr val="0054AC"/>
              </a:buClr>
              <a:buSzPts val="1800"/>
              <a:buNone/>
              <a:defRPr sz="1800">
                <a:solidFill>
                  <a:srgbClr val="0054AC"/>
                </a:solidFill>
              </a:defRPr>
            </a:lvl3pPr>
            <a:lvl4pPr lvl="3" rtl="0">
              <a:spcBef>
                <a:spcPts val="0"/>
              </a:spcBef>
              <a:spcAft>
                <a:spcPts val="0"/>
              </a:spcAft>
              <a:buClr>
                <a:srgbClr val="0054AC"/>
              </a:buClr>
              <a:buSzPts val="1800"/>
              <a:buNone/>
              <a:defRPr sz="1800">
                <a:solidFill>
                  <a:srgbClr val="0054AC"/>
                </a:solidFill>
              </a:defRPr>
            </a:lvl4pPr>
            <a:lvl5pPr lvl="4" rtl="0">
              <a:spcBef>
                <a:spcPts val="0"/>
              </a:spcBef>
              <a:spcAft>
                <a:spcPts val="0"/>
              </a:spcAft>
              <a:buClr>
                <a:srgbClr val="0054AC"/>
              </a:buClr>
              <a:buSzPts val="1800"/>
              <a:buNone/>
              <a:defRPr sz="1800">
                <a:solidFill>
                  <a:srgbClr val="0054AC"/>
                </a:solidFill>
              </a:defRPr>
            </a:lvl5pPr>
            <a:lvl6pPr lvl="5" rtl="0">
              <a:spcBef>
                <a:spcPts val="0"/>
              </a:spcBef>
              <a:spcAft>
                <a:spcPts val="0"/>
              </a:spcAft>
              <a:buClr>
                <a:srgbClr val="0054AC"/>
              </a:buClr>
              <a:buSzPts val="1800"/>
              <a:buNone/>
              <a:defRPr sz="1800">
                <a:solidFill>
                  <a:srgbClr val="0054AC"/>
                </a:solidFill>
              </a:defRPr>
            </a:lvl6pPr>
            <a:lvl7pPr lvl="6" rtl="0">
              <a:spcBef>
                <a:spcPts val="0"/>
              </a:spcBef>
              <a:spcAft>
                <a:spcPts val="0"/>
              </a:spcAft>
              <a:buClr>
                <a:srgbClr val="0054AC"/>
              </a:buClr>
              <a:buSzPts val="1800"/>
              <a:buNone/>
              <a:defRPr sz="1800">
                <a:solidFill>
                  <a:srgbClr val="0054AC"/>
                </a:solidFill>
              </a:defRPr>
            </a:lvl7pPr>
            <a:lvl8pPr lvl="7" rtl="0">
              <a:spcBef>
                <a:spcPts val="0"/>
              </a:spcBef>
              <a:spcAft>
                <a:spcPts val="0"/>
              </a:spcAft>
              <a:buClr>
                <a:srgbClr val="0054AC"/>
              </a:buClr>
              <a:buSzPts val="1800"/>
              <a:buNone/>
              <a:defRPr sz="1800">
                <a:solidFill>
                  <a:srgbClr val="0054AC"/>
                </a:solidFill>
              </a:defRPr>
            </a:lvl8pPr>
            <a:lvl9pPr lvl="8" rtl="0">
              <a:spcBef>
                <a:spcPts val="0"/>
              </a:spcBef>
              <a:spcAft>
                <a:spcPts val="0"/>
              </a:spcAft>
              <a:buClr>
                <a:srgbClr val="0054AC"/>
              </a:buClr>
              <a:buSzPts val="1800"/>
              <a:buNone/>
              <a:defRPr sz="1800">
                <a:solidFill>
                  <a:srgbClr val="0054AC"/>
                </a:solidFill>
              </a:defRPr>
            </a:lvl9pPr>
          </a:lstStyle>
          <a:p/>
        </p:txBody>
      </p:sp>
      <p:sp>
        <p:nvSpPr>
          <p:cNvPr id="196" name="Google Shape;196;p29"/>
          <p:cNvSpPr/>
          <p:nvPr/>
        </p:nvSpPr>
        <p:spPr>
          <a:xfrm>
            <a:off x="8630278" y="4735649"/>
            <a:ext cx="189071" cy="189071"/>
          </a:xfrm>
          <a:custGeom>
            <a:rect b="b" l="l" r="r" t="t"/>
            <a:pathLst>
              <a:path extrusionOk="0" h="252095" w="252095">
                <a:moveTo>
                  <a:pt x="251993" y="0"/>
                </a:moveTo>
                <a:lnTo>
                  <a:pt x="0" y="0"/>
                </a:lnTo>
                <a:lnTo>
                  <a:pt x="0" y="252006"/>
                </a:lnTo>
                <a:lnTo>
                  <a:pt x="251993" y="252006"/>
                </a:lnTo>
                <a:lnTo>
                  <a:pt x="251993"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197" name="Google Shape;197;p29"/>
          <p:cNvSpPr txBox="1"/>
          <p:nvPr>
            <p:ph idx="12" type="sldNum"/>
          </p:nvPr>
        </p:nvSpPr>
        <p:spPr>
          <a:xfrm>
            <a:off x="8549900" y="4689900"/>
            <a:ext cx="364200" cy="235800"/>
          </a:xfrm>
          <a:prstGeom prst="rect">
            <a:avLst/>
          </a:prstGeom>
        </p:spPr>
        <p:txBody>
          <a:bodyPr anchorCtr="0" anchor="t" bIns="91425" lIns="91425" spcFirstLastPara="1" rIns="91425" wrap="square" tIns="91425">
            <a:normAutofit fontScale="55000" lnSpcReduction="10000"/>
          </a:bodyPr>
          <a:lstStyle>
            <a:lvl1pPr lvl="0" rtl="0" algn="ctr">
              <a:buNone/>
              <a:defRPr sz="700">
                <a:solidFill>
                  <a:srgbClr val="FFFFFF"/>
                </a:solidFill>
                <a:latin typeface="Meiryo"/>
                <a:ea typeface="Meiryo"/>
                <a:cs typeface="Meiryo"/>
                <a:sym typeface="Meiryo"/>
              </a:defRPr>
            </a:lvl1pPr>
            <a:lvl2pPr lvl="1" rtl="0" algn="ctr">
              <a:buNone/>
              <a:defRPr sz="700">
                <a:solidFill>
                  <a:srgbClr val="FFFFFF"/>
                </a:solidFill>
                <a:latin typeface="Meiryo"/>
                <a:ea typeface="Meiryo"/>
                <a:cs typeface="Meiryo"/>
                <a:sym typeface="Meiryo"/>
              </a:defRPr>
            </a:lvl2pPr>
            <a:lvl3pPr lvl="2" rtl="0" algn="ctr">
              <a:buNone/>
              <a:defRPr sz="700">
                <a:solidFill>
                  <a:srgbClr val="FFFFFF"/>
                </a:solidFill>
                <a:latin typeface="Meiryo"/>
                <a:ea typeface="Meiryo"/>
                <a:cs typeface="Meiryo"/>
                <a:sym typeface="Meiryo"/>
              </a:defRPr>
            </a:lvl3pPr>
            <a:lvl4pPr lvl="3" rtl="0" algn="ctr">
              <a:buNone/>
              <a:defRPr sz="700">
                <a:solidFill>
                  <a:srgbClr val="FFFFFF"/>
                </a:solidFill>
                <a:latin typeface="Meiryo"/>
                <a:ea typeface="Meiryo"/>
                <a:cs typeface="Meiryo"/>
                <a:sym typeface="Meiryo"/>
              </a:defRPr>
            </a:lvl4pPr>
            <a:lvl5pPr lvl="4" rtl="0" algn="ctr">
              <a:buNone/>
              <a:defRPr sz="700">
                <a:solidFill>
                  <a:srgbClr val="FFFFFF"/>
                </a:solidFill>
                <a:latin typeface="Meiryo"/>
                <a:ea typeface="Meiryo"/>
                <a:cs typeface="Meiryo"/>
                <a:sym typeface="Meiryo"/>
              </a:defRPr>
            </a:lvl5pPr>
            <a:lvl6pPr lvl="5" rtl="0" algn="ctr">
              <a:buNone/>
              <a:defRPr sz="700">
                <a:solidFill>
                  <a:srgbClr val="FFFFFF"/>
                </a:solidFill>
                <a:latin typeface="Meiryo"/>
                <a:ea typeface="Meiryo"/>
                <a:cs typeface="Meiryo"/>
                <a:sym typeface="Meiryo"/>
              </a:defRPr>
            </a:lvl6pPr>
            <a:lvl7pPr lvl="6" rtl="0" algn="ctr">
              <a:buNone/>
              <a:defRPr sz="700">
                <a:solidFill>
                  <a:srgbClr val="FFFFFF"/>
                </a:solidFill>
                <a:latin typeface="Meiryo"/>
                <a:ea typeface="Meiryo"/>
                <a:cs typeface="Meiryo"/>
                <a:sym typeface="Meiryo"/>
              </a:defRPr>
            </a:lvl7pPr>
            <a:lvl8pPr lvl="7" rtl="0" algn="ctr">
              <a:buNone/>
              <a:defRPr sz="700">
                <a:solidFill>
                  <a:srgbClr val="FFFFFF"/>
                </a:solidFill>
                <a:latin typeface="Meiryo"/>
                <a:ea typeface="Meiryo"/>
                <a:cs typeface="Meiryo"/>
                <a:sym typeface="Meiryo"/>
              </a:defRPr>
            </a:lvl8pPr>
            <a:lvl9pPr lvl="8" rtl="0" algn="ctr">
              <a:buNone/>
              <a:defRPr sz="700">
                <a:solidFill>
                  <a:srgbClr val="FFFFFF"/>
                </a:solidFill>
                <a:latin typeface="Meiryo"/>
                <a:ea typeface="Meiryo"/>
                <a:cs typeface="Meiryo"/>
                <a:sym typeface="Meiryo"/>
              </a:defRPr>
            </a:lvl9pPr>
          </a:lstStyle>
          <a:p>
            <a:pPr indent="0" lvl="0" marL="0" rtl="0" algn="ctr">
              <a:spcBef>
                <a:spcPts val="0"/>
              </a:spcBef>
              <a:spcAft>
                <a:spcPts val="0"/>
              </a:spcAft>
              <a:buNone/>
            </a:pPr>
            <a:fld id="{00000000-1234-1234-1234-123412341234}" type="slidenum">
              <a:rPr lang="ja-JP"/>
              <a:t>‹#›</a:t>
            </a:fld>
            <a:endParaRPr/>
          </a:p>
        </p:txBody>
      </p:sp>
    </p:spTree>
  </p:cSld>
  <p:clrMapOvr>
    <a:masterClrMapping/>
  </p:clrMapOvr>
  <p:extLst>
    <p:ext uri="{DCECCB84-F9BA-43D5-87BE-67443E8EF086}">
      <p15:sldGuideLst>
        <p15:guide id="1" orient="horz" pos="1620">
          <p15:clr>
            <a:srgbClr val="FA7B17"/>
          </p15:clr>
        </p15:guide>
        <p15:guide id="2" pos="2880">
          <p15:clr>
            <a:srgbClr val="FA7B17"/>
          </p15:clr>
        </p15:guide>
        <p15:guide id="3" pos="419">
          <p15:clr>
            <a:srgbClr val="FA7B17"/>
          </p15:clr>
        </p15:guide>
        <p15:guide id="4" pos="5341">
          <p15:clr>
            <a:srgbClr val="FA7B17"/>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siness - Contents with Text">
  <p:cSld name="5_タイトル スライド">
    <p:spTree>
      <p:nvGrpSpPr>
        <p:cNvPr id="198" name="Shape 198"/>
        <p:cNvGrpSpPr/>
        <p:nvPr/>
      </p:nvGrpSpPr>
      <p:grpSpPr>
        <a:xfrm>
          <a:off x="0" y="0"/>
          <a:ext cx="0" cy="0"/>
          <a:chOff x="0" y="0"/>
          <a:chExt cx="0" cy="0"/>
        </a:xfrm>
      </p:grpSpPr>
      <p:sp>
        <p:nvSpPr>
          <p:cNvPr id="199" name="Google Shape;199;p30"/>
          <p:cNvSpPr txBox="1"/>
          <p:nvPr>
            <p:ph type="ctrTitle"/>
          </p:nvPr>
        </p:nvSpPr>
        <p:spPr>
          <a:xfrm>
            <a:off x="384450" y="155924"/>
            <a:ext cx="7511100" cy="510300"/>
          </a:xfrm>
          <a:prstGeom prst="rect">
            <a:avLst/>
          </a:prstGeom>
          <a:noFill/>
          <a:ln>
            <a:noFill/>
          </a:ln>
        </p:spPr>
        <p:txBody>
          <a:bodyPr anchorCtr="0" anchor="ctr" bIns="0" lIns="0" spcFirstLastPara="1" rIns="0" wrap="square" tIns="0">
            <a:normAutofit/>
          </a:bodyPr>
          <a:lstStyle>
            <a:lvl1pPr lvl="0" marR="0" rtl="0" algn="l">
              <a:spcBef>
                <a:spcPts val="0"/>
              </a:spcBef>
              <a:spcAft>
                <a:spcPts val="0"/>
              </a:spcAft>
              <a:buClr>
                <a:schemeClr val="lt2"/>
              </a:buClr>
              <a:buSzPts val="1800"/>
              <a:buFont typeface="Lato"/>
              <a:buNone/>
              <a:defRPr i="0" sz="1800" u="none" cap="none" strike="noStrike">
                <a:solidFill>
                  <a:schemeClr val="lt2"/>
                </a:solidFill>
                <a:latin typeface="Lato"/>
                <a:ea typeface="Lato"/>
                <a:cs typeface="Lato"/>
                <a:sym typeface="Lato"/>
              </a:defRPr>
            </a:lvl1pPr>
            <a:lvl2pPr lvl="1" rtl="0">
              <a:spcBef>
                <a:spcPts val="0"/>
              </a:spcBef>
              <a:spcAft>
                <a:spcPts val="0"/>
              </a:spcAft>
              <a:buClr>
                <a:schemeClr val="lt2"/>
              </a:buClr>
              <a:buSzPts val="1800"/>
              <a:buFont typeface="Lato"/>
              <a:buNone/>
              <a:defRPr sz="1800">
                <a:solidFill>
                  <a:schemeClr val="lt2"/>
                </a:solidFill>
                <a:latin typeface="Lato"/>
                <a:ea typeface="Lato"/>
                <a:cs typeface="Lato"/>
                <a:sym typeface="Lato"/>
              </a:defRPr>
            </a:lvl2pPr>
            <a:lvl3pPr lvl="2" rtl="0">
              <a:spcBef>
                <a:spcPts val="0"/>
              </a:spcBef>
              <a:spcAft>
                <a:spcPts val="0"/>
              </a:spcAft>
              <a:buClr>
                <a:schemeClr val="lt2"/>
              </a:buClr>
              <a:buSzPts val="1800"/>
              <a:buFont typeface="Lato"/>
              <a:buNone/>
              <a:defRPr sz="1800">
                <a:solidFill>
                  <a:schemeClr val="lt2"/>
                </a:solidFill>
                <a:latin typeface="Lato"/>
                <a:ea typeface="Lato"/>
                <a:cs typeface="Lato"/>
                <a:sym typeface="Lato"/>
              </a:defRPr>
            </a:lvl3pPr>
            <a:lvl4pPr lvl="3" rtl="0">
              <a:spcBef>
                <a:spcPts val="0"/>
              </a:spcBef>
              <a:spcAft>
                <a:spcPts val="0"/>
              </a:spcAft>
              <a:buClr>
                <a:schemeClr val="lt2"/>
              </a:buClr>
              <a:buSzPts val="1800"/>
              <a:buFont typeface="Lato"/>
              <a:buNone/>
              <a:defRPr sz="1800">
                <a:solidFill>
                  <a:schemeClr val="lt2"/>
                </a:solidFill>
                <a:latin typeface="Lato"/>
                <a:ea typeface="Lato"/>
                <a:cs typeface="Lato"/>
                <a:sym typeface="Lato"/>
              </a:defRPr>
            </a:lvl4pPr>
            <a:lvl5pPr lvl="4" rtl="0">
              <a:spcBef>
                <a:spcPts val="0"/>
              </a:spcBef>
              <a:spcAft>
                <a:spcPts val="0"/>
              </a:spcAft>
              <a:buClr>
                <a:schemeClr val="lt2"/>
              </a:buClr>
              <a:buSzPts val="1800"/>
              <a:buFont typeface="Lato"/>
              <a:buNone/>
              <a:defRPr sz="1800">
                <a:solidFill>
                  <a:schemeClr val="lt2"/>
                </a:solidFill>
                <a:latin typeface="Lato"/>
                <a:ea typeface="Lato"/>
                <a:cs typeface="Lato"/>
                <a:sym typeface="Lato"/>
              </a:defRPr>
            </a:lvl5pPr>
            <a:lvl6pPr lvl="5" rtl="0">
              <a:spcBef>
                <a:spcPts val="0"/>
              </a:spcBef>
              <a:spcAft>
                <a:spcPts val="0"/>
              </a:spcAft>
              <a:buClr>
                <a:schemeClr val="lt2"/>
              </a:buClr>
              <a:buSzPts val="1800"/>
              <a:buFont typeface="Lato"/>
              <a:buNone/>
              <a:defRPr sz="1800">
                <a:solidFill>
                  <a:schemeClr val="lt2"/>
                </a:solidFill>
                <a:latin typeface="Lato"/>
                <a:ea typeface="Lato"/>
                <a:cs typeface="Lato"/>
                <a:sym typeface="Lato"/>
              </a:defRPr>
            </a:lvl6pPr>
            <a:lvl7pPr lvl="6" rtl="0">
              <a:spcBef>
                <a:spcPts val="0"/>
              </a:spcBef>
              <a:spcAft>
                <a:spcPts val="0"/>
              </a:spcAft>
              <a:buClr>
                <a:schemeClr val="lt2"/>
              </a:buClr>
              <a:buSzPts val="1800"/>
              <a:buFont typeface="Lato"/>
              <a:buNone/>
              <a:defRPr sz="1800">
                <a:solidFill>
                  <a:schemeClr val="lt2"/>
                </a:solidFill>
                <a:latin typeface="Lato"/>
                <a:ea typeface="Lato"/>
                <a:cs typeface="Lato"/>
                <a:sym typeface="Lato"/>
              </a:defRPr>
            </a:lvl7pPr>
            <a:lvl8pPr lvl="7" rtl="0">
              <a:spcBef>
                <a:spcPts val="0"/>
              </a:spcBef>
              <a:spcAft>
                <a:spcPts val="0"/>
              </a:spcAft>
              <a:buClr>
                <a:schemeClr val="lt2"/>
              </a:buClr>
              <a:buSzPts val="1800"/>
              <a:buFont typeface="Lato"/>
              <a:buNone/>
              <a:defRPr sz="1800">
                <a:solidFill>
                  <a:schemeClr val="lt2"/>
                </a:solidFill>
                <a:latin typeface="Lato"/>
                <a:ea typeface="Lato"/>
                <a:cs typeface="Lato"/>
                <a:sym typeface="Lato"/>
              </a:defRPr>
            </a:lvl8pPr>
            <a:lvl9pPr lvl="8" rtl="0">
              <a:spcBef>
                <a:spcPts val="0"/>
              </a:spcBef>
              <a:spcAft>
                <a:spcPts val="0"/>
              </a:spcAft>
              <a:buClr>
                <a:schemeClr val="lt2"/>
              </a:buClr>
              <a:buSzPts val="1800"/>
              <a:buFont typeface="Lato"/>
              <a:buNone/>
              <a:defRPr sz="1800">
                <a:solidFill>
                  <a:schemeClr val="lt2"/>
                </a:solidFill>
                <a:latin typeface="Lato"/>
                <a:ea typeface="Lato"/>
                <a:cs typeface="Lato"/>
                <a:sym typeface="Lato"/>
              </a:defRPr>
            </a:lvl9pPr>
          </a:lstStyle>
          <a:p/>
        </p:txBody>
      </p:sp>
      <p:sp>
        <p:nvSpPr>
          <p:cNvPr id="200" name="Google Shape;200;p30"/>
          <p:cNvSpPr/>
          <p:nvPr/>
        </p:nvSpPr>
        <p:spPr>
          <a:xfrm>
            <a:off x="0" y="156001"/>
            <a:ext cx="185100" cy="510300"/>
          </a:xfrm>
          <a:prstGeom prst="rect">
            <a:avLst/>
          </a:prstGeom>
          <a:solidFill>
            <a:schemeClr val="lt2"/>
          </a:solidFill>
          <a:ln>
            <a:noFill/>
          </a:ln>
        </p:spPr>
        <p:txBody>
          <a:bodyPr anchorCtr="0" anchor="ctr" bIns="21425" lIns="42850" spcFirstLastPara="1" rIns="42850" wrap="square" tIns="21425">
            <a:noAutofit/>
          </a:bodyPr>
          <a:lstStyle/>
          <a:p>
            <a:pPr indent="0" lvl="0" marL="0" marR="0" rtl="0" algn="ctr">
              <a:spcBef>
                <a:spcPts val="0"/>
              </a:spcBef>
              <a:spcAft>
                <a:spcPts val="0"/>
              </a:spcAft>
              <a:buNone/>
            </a:pPr>
            <a:r>
              <a:t/>
            </a:r>
            <a:endParaRPr sz="700">
              <a:solidFill>
                <a:schemeClr val="lt1"/>
              </a:solidFill>
              <a:latin typeface="Calibri"/>
              <a:ea typeface="Calibri"/>
              <a:cs typeface="Calibri"/>
              <a:sym typeface="Calibri"/>
            </a:endParaRPr>
          </a:p>
        </p:txBody>
      </p:sp>
      <p:sp>
        <p:nvSpPr>
          <p:cNvPr id="201" name="Google Shape;201;p30"/>
          <p:cNvSpPr txBox="1"/>
          <p:nvPr>
            <p:ph idx="1" type="body"/>
          </p:nvPr>
        </p:nvSpPr>
        <p:spPr>
          <a:xfrm>
            <a:off x="384450" y="866300"/>
            <a:ext cx="8361600" cy="3892500"/>
          </a:xfrm>
          <a:prstGeom prst="rect">
            <a:avLst/>
          </a:prstGeom>
        </p:spPr>
        <p:txBody>
          <a:bodyPr anchorCtr="0" anchor="t" bIns="91425" lIns="91425" spcFirstLastPara="1" rIns="91425" wrap="square" tIns="91425">
            <a:normAutofit/>
          </a:bodyPr>
          <a:lstStyle>
            <a:lvl1pPr indent="-330200" lvl="0" marL="457200" rtl="0">
              <a:lnSpc>
                <a:spcPct val="150000"/>
              </a:lnSpc>
              <a:spcBef>
                <a:spcPts val="0"/>
              </a:spcBef>
              <a:spcAft>
                <a:spcPts val="0"/>
              </a:spcAft>
              <a:buClr>
                <a:schemeClr val="dk1"/>
              </a:buClr>
              <a:buSzPts val="1600"/>
              <a:buFont typeface="Lato"/>
              <a:buChar char="●"/>
              <a:defRPr sz="1600">
                <a:solidFill>
                  <a:schemeClr val="dk1"/>
                </a:solidFill>
                <a:latin typeface="Lato"/>
                <a:ea typeface="Lato"/>
                <a:cs typeface="Lato"/>
                <a:sym typeface="Lato"/>
              </a:defRPr>
            </a:lvl1pPr>
            <a:lvl2pPr indent="-317500" lvl="1" marL="914400" rtl="0">
              <a:lnSpc>
                <a:spcPct val="15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rtl="0">
              <a:lnSpc>
                <a:spcPct val="15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rtl="0">
              <a:lnSpc>
                <a:spcPct val="15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rtl="0">
              <a:lnSpc>
                <a:spcPct val="15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rtl="0">
              <a:lnSpc>
                <a:spcPct val="15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rtl="0">
              <a:lnSpc>
                <a:spcPct val="15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rtl="0">
              <a:lnSpc>
                <a:spcPct val="15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rtl="0">
              <a:lnSpc>
                <a:spcPct val="15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p:txBody>
      </p:sp>
      <p:sp>
        <p:nvSpPr>
          <p:cNvPr id="202" name="Google Shape;202;p30"/>
          <p:cNvSpPr txBox="1"/>
          <p:nvPr/>
        </p:nvSpPr>
        <p:spPr>
          <a:xfrm>
            <a:off x="290257" y="4682600"/>
            <a:ext cx="31005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ja-JP" sz="800">
                <a:solidFill>
                  <a:srgbClr val="6A6A6A"/>
                </a:solidFill>
                <a:latin typeface="Lato"/>
                <a:ea typeface="Lato"/>
                <a:cs typeface="Lato"/>
                <a:sym typeface="Lato"/>
              </a:rPr>
              <a:t>© Money Forward - Confidential &amp; Proprietary</a:t>
            </a:r>
            <a:endParaRPr sz="800">
              <a:solidFill>
                <a:srgbClr val="6A6A6A"/>
              </a:solidFill>
              <a:latin typeface="Lato"/>
              <a:ea typeface="Lato"/>
              <a:cs typeface="Lato"/>
              <a:sym typeface="Lato"/>
            </a:endParaRPr>
          </a:p>
        </p:txBody>
      </p:sp>
    </p:spTree>
  </p:cSld>
  <p:clrMapOvr>
    <a:masterClrMapping/>
  </p:clrMapOvr>
  <p:extLst>
    <p:ext uri="{DCECCB84-F9BA-43D5-87BE-67443E8EF086}">
      <p15:sldGuideLst>
        <p15:guide id="1" pos="242">
          <p15:clr>
            <a:srgbClr val="FA7B17"/>
          </p15:clr>
        </p15:guide>
        <p15:guide id="2" pos="5509">
          <p15:clr>
            <a:srgbClr val="FA7B17"/>
          </p15:clr>
        </p15:guide>
        <p15:guide id="3" orient="horz" pos="420">
          <p15:clr>
            <a:srgbClr val="FA7B17"/>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本文 1">
  <p:cSld name="TITLE_AND_BODY_1">
    <p:spTree>
      <p:nvGrpSpPr>
        <p:cNvPr id="203" name="Shape 203"/>
        <p:cNvGrpSpPr/>
        <p:nvPr/>
      </p:nvGrpSpPr>
      <p:grpSpPr>
        <a:xfrm>
          <a:off x="0" y="0"/>
          <a:ext cx="0" cy="0"/>
          <a:chOff x="0" y="0"/>
          <a:chExt cx="0" cy="0"/>
        </a:xfrm>
      </p:grpSpPr>
      <p:sp>
        <p:nvSpPr>
          <p:cNvPr id="204" name="Google Shape;204;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sz="800">
                <a:solidFill>
                  <a:srgbClr val="9BA0B1"/>
                </a:solidFill>
              </a:defRPr>
            </a:lvl1pPr>
            <a:lvl2pPr lvl="1" rtl="0">
              <a:buNone/>
              <a:defRPr sz="800">
                <a:solidFill>
                  <a:srgbClr val="9BA0B1"/>
                </a:solidFill>
              </a:defRPr>
            </a:lvl2pPr>
            <a:lvl3pPr lvl="2" rtl="0">
              <a:buNone/>
              <a:defRPr sz="800">
                <a:solidFill>
                  <a:srgbClr val="9BA0B1"/>
                </a:solidFill>
              </a:defRPr>
            </a:lvl3pPr>
            <a:lvl4pPr lvl="3" rtl="0">
              <a:buNone/>
              <a:defRPr sz="800">
                <a:solidFill>
                  <a:srgbClr val="9BA0B1"/>
                </a:solidFill>
              </a:defRPr>
            </a:lvl4pPr>
            <a:lvl5pPr lvl="4" rtl="0">
              <a:buNone/>
              <a:defRPr sz="800">
                <a:solidFill>
                  <a:srgbClr val="9BA0B1"/>
                </a:solidFill>
              </a:defRPr>
            </a:lvl5pPr>
            <a:lvl6pPr lvl="5" rtl="0">
              <a:buNone/>
              <a:defRPr sz="800">
                <a:solidFill>
                  <a:srgbClr val="9BA0B1"/>
                </a:solidFill>
              </a:defRPr>
            </a:lvl6pPr>
            <a:lvl7pPr lvl="6" rtl="0">
              <a:buNone/>
              <a:defRPr sz="800">
                <a:solidFill>
                  <a:srgbClr val="9BA0B1"/>
                </a:solidFill>
              </a:defRPr>
            </a:lvl7pPr>
            <a:lvl8pPr lvl="7" rtl="0">
              <a:buNone/>
              <a:defRPr sz="800">
                <a:solidFill>
                  <a:srgbClr val="9BA0B1"/>
                </a:solidFill>
              </a:defRPr>
            </a:lvl8pPr>
            <a:lvl9pPr lvl="8" rtl="0">
              <a:buNone/>
              <a:defRPr sz="800">
                <a:solidFill>
                  <a:srgbClr val="9BA0B1"/>
                </a:solidFill>
              </a:defRPr>
            </a:lvl9pPr>
          </a:lstStyle>
          <a:p>
            <a:pPr indent="0" lvl="0" marL="0" rtl="0" algn="r">
              <a:spcBef>
                <a:spcPts val="0"/>
              </a:spcBef>
              <a:spcAft>
                <a:spcPts val="0"/>
              </a:spcAft>
              <a:buNone/>
            </a:pPr>
            <a:fld id="{00000000-1234-1234-1234-123412341234}" type="slidenum">
              <a:rPr lang="ja-JP"/>
              <a:t>‹#›</a:t>
            </a:fld>
            <a:endParaRPr/>
          </a:p>
        </p:txBody>
      </p:sp>
      <p:sp>
        <p:nvSpPr>
          <p:cNvPr id="205" name="Google Shape;205;p31"/>
          <p:cNvSpPr txBox="1"/>
          <p:nvPr/>
        </p:nvSpPr>
        <p:spPr>
          <a:xfrm>
            <a:off x="113791" y="4778725"/>
            <a:ext cx="4165500" cy="16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ja-JP" sz="800">
                <a:solidFill>
                  <a:srgbClr val="9BA0B1"/>
                </a:solidFill>
              </a:rPr>
              <a:t>©Money Forward, Inc.</a:t>
            </a:r>
            <a:endParaRPr sz="800">
              <a:solidFill>
                <a:srgbClr val="9BA0B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中表紙" showMasterSp="0">
  <p:cSld name="Title Only">
    <p:bg>
      <p:bgPr>
        <a:solidFill>
          <a:schemeClr val="lt1"/>
        </a:solidFill>
      </p:bgPr>
    </p:bg>
    <p:spTree>
      <p:nvGrpSpPr>
        <p:cNvPr id="37" name="Shape 37"/>
        <p:cNvGrpSpPr/>
        <p:nvPr/>
      </p:nvGrpSpPr>
      <p:grpSpPr>
        <a:xfrm>
          <a:off x="0" y="0"/>
          <a:ext cx="0" cy="0"/>
          <a:chOff x="0" y="0"/>
          <a:chExt cx="0" cy="0"/>
        </a:xfrm>
      </p:grpSpPr>
      <p:sp>
        <p:nvSpPr>
          <p:cNvPr id="38" name="Google Shape;38;p4"/>
          <p:cNvSpPr/>
          <p:nvPr/>
        </p:nvSpPr>
        <p:spPr>
          <a:xfrm>
            <a:off x="0" y="0"/>
            <a:ext cx="9144900" cy="51435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9" name="Google Shape;39;p4"/>
          <p:cNvPicPr preferRelativeResize="0"/>
          <p:nvPr/>
        </p:nvPicPr>
        <p:blipFill rotWithShape="1">
          <a:blip r:embed="rId3">
            <a:alphaModFix/>
          </a:blip>
          <a:srcRect b="0" l="0" r="0" t="0"/>
          <a:stretch/>
        </p:blipFill>
        <p:spPr>
          <a:xfrm>
            <a:off x="315375" y="4771709"/>
            <a:ext cx="1429200" cy="178625"/>
          </a:xfrm>
          <a:prstGeom prst="rect">
            <a:avLst/>
          </a:prstGeom>
          <a:noFill/>
          <a:ln>
            <a:noFill/>
          </a:ln>
        </p:spPr>
      </p:pic>
      <p:sp>
        <p:nvSpPr>
          <p:cNvPr id="40" name="Google Shape;40;p4"/>
          <p:cNvSpPr txBox="1"/>
          <p:nvPr>
            <p:ph type="title"/>
          </p:nvPr>
        </p:nvSpPr>
        <p:spPr>
          <a:xfrm>
            <a:off x="0" y="2357725"/>
            <a:ext cx="9144900" cy="407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FFFFFF"/>
              </a:buClr>
              <a:buSzPts val="2800"/>
              <a:buFont typeface="Meiryo"/>
              <a:buNone/>
              <a:defRPr b="1" i="0" sz="2800" u="none" cap="none" strike="noStrike">
                <a:solidFill>
                  <a:srgbClr val="FFFFFF"/>
                </a:solidFill>
                <a:latin typeface="Meiryo"/>
                <a:ea typeface="Meiryo"/>
                <a:cs typeface="Meiryo"/>
                <a:sym typeface="Meiryo"/>
              </a:defRPr>
            </a:lvl1pPr>
            <a:lvl2pPr lvl="1" marR="0" rtl="0" algn="ctr">
              <a:lnSpc>
                <a:spcPct val="100000"/>
              </a:lnSpc>
              <a:spcBef>
                <a:spcPts val="0"/>
              </a:spcBef>
              <a:spcAft>
                <a:spcPts val="0"/>
              </a:spcAft>
              <a:buClr>
                <a:srgbClr val="000000"/>
              </a:buClr>
              <a:buSzPts val="2800"/>
              <a:buFont typeface="Meiryo"/>
              <a:buNone/>
              <a:defRPr b="1" i="0" sz="2800" u="none" cap="none" strike="noStrike">
                <a:solidFill>
                  <a:srgbClr val="000000"/>
                </a:solidFill>
                <a:latin typeface="Meiryo"/>
                <a:ea typeface="Meiryo"/>
                <a:cs typeface="Meiryo"/>
                <a:sym typeface="Meiryo"/>
              </a:defRPr>
            </a:lvl2pPr>
            <a:lvl3pPr lvl="2" marR="0" rtl="0" algn="ctr">
              <a:lnSpc>
                <a:spcPct val="100000"/>
              </a:lnSpc>
              <a:spcBef>
                <a:spcPts val="0"/>
              </a:spcBef>
              <a:spcAft>
                <a:spcPts val="0"/>
              </a:spcAft>
              <a:buClr>
                <a:srgbClr val="000000"/>
              </a:buClr>
              <a:buSzPts val="2800"/>
              <a:buFont typeface="Meiryo"/>
              <a:buNone/>
              <a:defRPr b="1" i="0" sz="2800" u="none" cap="none" strike="noStrike">
                <a:solidFill>
                  <a:srgbClr val="000000"/>
                </a:solidFill>
                <a:latin typeface="Meiryo"/>
                <a:ea typeface="Meiryo"/>
                <a:cs typeface="Meiryo"/>
                <a:sym typeface="Meiryo"/>
              </a:defRPr>
            </a:lvl3pPr>
            <a:lvl4pPr lvl="3" marR="0" rtl="0" algn="ctr">
              <a:lnSpc>
                <a:spcPct val="100000"/>
              </a:lnSpc>
              <a:spcBef>
                <a:spcPts val="0"/>
              </a:spcBef>
              <a:spcAft>
                <a:spcPts val="0"/>
              </a:spcAft>
              <a:buClr>
                <a:srgbClr val="000000"/>
              </a:buClr>
              <a:buSzPts val="2800"/>
              <a:buFont typeface="Meiryo"/>
              <a:buNone/>
              <a:defRPr b="1" i="0" sz="2800" u="none" cap="none" strike="noStrike">
                <a:solidFill>
                  <a:srgbClr val="000000"/>
                </a:solidFill>
                <a:latin typeface="Meiryo"/>
                <a:ea typeface="Meiryo"/>
                <a:cs typeface="Meiryo"/>
                <a:sym typeface="Meiryo"/>
              </a:defRPr>
            </a:lvl4pPr>
            <a:lvl5pPr lvl="4" marR="0" rtl="0" algn="ctr">
              <a:lnSpc>
                <a:spcPct val="100000"/>
              </a:lnSpc>
              <a:spcBef>
                <a:spcPts val="0"/>
              </a:spcBef>
              <a:spcAft>
                <a:spcPts val="0"/>
              </a:spcAft>
              <a:buClr>
                <a:srgbClr val="000000"/>
              </a:buClr>
              <a:buSzPts val="2800"/>
              <a:buFont typeface="Meiryo"/>
              <a:buNone/>
              <a:defRPr b="1" i="0" sz="2800" u="none" cap="none" strike="noStrike">
                <a:solidFill>
                  <a:srgbClr val="000000"/>
                </a:solidFill>
                <a:latin typeface="Meiryo"/>
                <a:ea typeface="Meiryo"/>
                <a:cs typeface="Meiryo"/>
                <a:sym typeface="Meiryo"/>
              </a:defRPr>
            </a:lvl5pPr>
            <a:lvl6pPr lvl="5" marR="0" rtl="0" algn="ctr">
              <a:lnSpc>
                <a:spcPct val="100000"/>
              </a:lnSpc>
              <a:spcBef>
                <a:spcPts val="0"/>
              </a:spcBef>
              <a:spcAft>
                <a:spcPts val="0"/>
              </a:spcAft>
              <a:buClr>
                <a:srgbClr val="000000"/>
              </a:buClr>
              <a:buSzPts val="2800"/>
              <a:buFont typeface="Meiryo"/>
              <a:buNone/>
              <a:defRPr b="1" i="0" sz="2800" u="none" cap="none" strike="noStrike">
                <a:solidFill>
                  <a:srgbClr val="000000"/>
                </a:solidFill>
                <a:latin typeface="Meiryo"/>
                <a:ea typeface="Meiryo"/>
                <a:cs typeface="Meiryo"/>
                <a:sym typeface="Meiryo"/>
              </a:defRPr>
            </a:lvl6pPr>
            <a:lvl7pPr lvl="6" marR="0" rtl="0" algn="ctr">
              <a:lnSpc>
                <a:spcPct val="100000"/>
              </a:lnSpc>
              <a:spcBef>
                <a:spcPts val="0"/>
              </a:spcBef>
              <a:spcAft>
                <a:spcPts val="0"/>
              </a:spcAft>
              <a:buClr>
                <a:srgbClr val="000000"/>
              </a:buClr>
              <a:buSzPts val="2800"/>
              <a:buFont typeface="Meiryo"/>
              <a:buNone/>
              <a:defRPr b="1" i="0" sz="2800" u="none" cap="none" strike="noStrike">
                <a:solidFill>
                  <a:srgbClr val="000000"/>
                </a:solidFill>
                <a:latin typeface="Meiryo"/>
                <a:ea typeface="Meiryo"/>
                <a:cs typeface="Meiryo"/>
                <a:sym typeface="Meiryo"/>
              </a:defRPr>
            </a:lvl7pPr>
            <a:lvl8pPr lvl="7" marR="0" rtl="0" algn="ctr">
              <a:lnSpc>
                <a:spcPct val="100000"/>
              </a:lnSpc>
              <a:spcBef>
                <a:spcPts val="0"/>
              </a:spcBef>
              <a:spcAft>
                <a:spcPts val="0"/>
              </a:spcAft>
              <a:buClr>
                <a:srgbClr val="000000"/>
              </a:buClr>
              <a:buSzPts val="2800"/>
              <a:buFont typeface="Meiryo"/>
              <a:buNone/>
              <a:defRPr b="1" i="0" sz="2800" u="none" cap="none" strike="noStrike">
                <a:solidFill>
                  <a:srgbClr val="000000"/>
                </a:solidFill>
                <a:latin typeface="Meiryo"/>
                <a:ea typeface="Meiryo"/>
                <a:cs typeface="Meiryo"/>
                <a:sym typeface="Meiryo"/>
              </a:defRPr>
            </a:lvl8pPr>
            <a:lvl9pPr lvl="8" marR="0" rtl="0" algn="ctr">
              <a:lnSpc>
                <a:spcPct val="100000"/>
              </a:lnSpc>
              <a:spcBef>
                <a:spcPts val="0"/>
              </a:spcBef>
              <a:spcAft>
                <a:spcPts val="0"/>
              </a:spcAft>
              <a:buClr>
                <a:srgbClr val="000000"/>
              </a:buClr>
              <a:buSzPts val="2800"/>
              <a:buFont typeface="Meiryo"/>
              <a:buNone/>
              <a:defRPr b="1" i="0" sz="2800" u="none" cap="none" strike="noStrike">
                <a:solidFill>
                  <a:srgbClr val="000000"/>
                </a:solidFill>
                <a:latin typeface="Meiryo"/>
                <a:ea typeface="Meiryo"/>
                <a:cs typeface="Meiryo"/>
                <a:sym typeface="Meiryo"/>
              </a:defRPr>
            </a:lvl9pPr>
          </a:lstStyle>
          <a:p/>
        </p:txBody>
      </p:sp>
    </p:spTree>
  </p:cSld>
  <p:clrMapOvr>
    <a:masterClrMapping/>
  </p:clrMapOvr>
  <p:extLst>
    <p:ext uri="{DCECCB84-F9BA-43D5-87BE-67443E8EF086}">
      <p15:sldGuideLst>
        <p15:guide id="1" orient="horz" pos="1620">
          <p15:clr>
            <a:srgbClr val="FA7B17"/>
          </p15:clr>
        </p15:guide>
        <p15:guide id="2" pos="2880">
          <p15:clr>
            <a:srgbClr val="FA7B17"/>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本文 2">
  <p:cSld name="TITLE_AND_BODY_2">
    <p:spTree>
      <p:nvGrpSpPr>
        <p:cNvPr id="206" name="Shape 206"/>
        <p:cNvGrpSpPr/>
        <p:nvPr/>
      </p:nvGrpSpPr>
      <p:grpSpPr>
        <a:xfrm>
          <a:off x="0" y="0"/>
          <a:ext cx="0" cy="0"/>
          <a:chOff x="0" y="0"/>
          <a:chExt cx="0" cy="0"/>
        </a:xfrm>
      </p:grpSpPr>
      <p:sp>
        <p:nvSpPr>
          <p:cNvPr id="207" name="Google Shape;207;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sz="800">
                <a:solidFill>
                  <a:srgbClr val="9BA0B1"/>
                </a:solidFill>
              </a:defRPr>
            </a:lvl1pPr>
            <a:lvl2pPr lvl="1" rtl="0">
              <a:buNone/>
              <a:defRPr sz="800">
                <a:solidFill>
                  <a:srgbClr val="9BA0B1"/>
                </a:solidFill>
              </a:defRPr>
            </a:lvl2pPr>
            <a:lvl3pPr lvl="2" rtl="0">
              <a:buNone/>
              <a:defRPr sz="800">
                <a:solidFill>
                  <a:srgbClr val="9BA0B1"/>
                </a:solidFill>
              </a:defRPr>
            </a:lvl3pPr>
            <a:lvl4pPr lvl="3" rtl="0">
              <a:buNone/>
              <a:defRPr sz="800">
                <a:solidFill>
                  <a:srgbClr val="9BA0B1"/>
                </a:solidFill>
              </a:defRPr>
            </a:lvl4pPr>
            <a:lvl5pPr lvl="4" rtl="0">
              <a:buNone/>
              <a:defRPr sz="800">
                <a:solidFill>
                  <a:srgbClr val="9BA0B1"/>
                </a:solidFill>
              </a:defRPr>
            </a:lvl5pPr>
            <a:lvl6pPr lvl="5" rtl="0">
              <a:buNone/>
              <a:defRPr sz="800">
                <a:solidFill>
                  <a:srgbClr val="9BA0B1"/>
                </a:solidFill>
              </a:defRPr>
            </a:lvl6pPr>
            <a:lvl7pPr lvl="6" rtl="0">
              <a:buNone/>
              <a:defRPr sz="800">
                <a:solidFill>
                  <a:srgbClr val="9BA0B1"/>
                </a:solidFill>
              </a:defRPr>
            </a:lvl7pPr>
            <a:lvl8pPr lvl="7" rtl="0">
              <a:buNone/>
              <a:defRPr sz="800">
                <a:solidFill>
                  <a:srgbClr val="9BA0B1"/>
                </a:solidFill>
              </a:defRPr>
            </a:lvl8pPr>
            <a:lvl9pPr lvl="8" rtl="0">
              <a:buNone/>
              <a:defRPr sz="800">
                <a:solidFill>
                  <a:srgbClr val="9BA0B1"/>
                </a:solidFill>
              </a:defRPr>
            </a:lvl9pPr>
          </a:lstStyle>
          <a:p>
            <a:pPr indent="0" lvl="0" marL="0" rtl="0" algn="r">
              <a:spcBef>
                <a:spcPts val="0"/>
              </a:spcBef>
              <a:spcAft>
                <a:spcPts val="0"/>
              </a:spcAft>
              <a:buNone/>
            </a:pPr>
            <a:fld id="{00000000-1234-1234-1234-123412341234}" type="slidenum">
              <a:rPr lang="ja-JP"/>
              <a:t>‹#›</a:t>
            </a:fld>
            <a:endParaRPr/>
          </a:p>
        </p:txBody>
      </p:sp>
      <p:sp>
        <p:nvSpPr>
          <p:cNvPr id="208" name="Google Shape;208;p32"/>
          <p:cNvSpPr txBox="1"/>
          <p:nvPr/>
        </p:nvSpPr>
        <p:spPr>
          <a:xfrm>
            <a:off x="113791" y="4778725"/>
            <a:ext cx="4165500" cy="16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ja-JP" sz="800">
                <a:solidFill>
                  <a:srgbClr val="9BA0B1"/>
                </a:solidFill>
              </a:rPr>
              <a:t>©Money Forward, Inc.</a:t>
            </a:r>
            <a:endParaRPr sz="800">
              <a:solidFill>
                <a:srgbClr val="9BA0B1"/>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本文">
  <p:cSld name="本文">
    <p:spTree>
      <p:nvGrpSpPr>
        <p:cNvPr id="209" name="Shape 209"/>
        <p:cNvGrpSpPr/>
        <p:nvPr/>
      </p:nvGrpSpPr>
      <p:grpSpPr>
        <a:xfrm>
          <a:off x="0" y="0"/>
          <a:ext cx="0" cy="0"/>
          <a:chOff x="0" y="0"/>
          <a:chExt cx="0" cy="0"/>
        </a:xfrm>
      </p:grpSpPr>
      <p:sp>
        <p:nvSpPr>
          <p:cNvPr id="210" name="Google Shape;210;p33"/>
          <p:cNvSpPr txBox="1"/>
          <p:nvPr>
            <p:ph type="title"/>
          </p:nvPr>
        </p:nvSpPr>
        <p:spPr>
          <a:xfrm>
            <a:off x="395288" y="339726"/>
            <a:ext cx="8424900" cy="307800"/>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1pPr>
            <a:lvl2pPr lvl="1" rtl="0">
              <a:spcBef>
                <a:spcPts val="0"/>
              </a:spcBef>
              <a:spcAft>
                <a:spcPts val="0"/>
              </a:spcAft>
              <a:buSzPts val="2800"/>
              <a:buNone/>
              <a:defRPr sz="1800"/>
            </a:lvl2pPr>
            <a:lvl3pPr lvl="2" rtl="0">
              <a:spcBef>
                <a:spcPts val="0"/>
              </a:spcBef>
              <a:spcAft>
                <a:spcPts val="0"/>
              </a:spcAft>
              <a:buSzPts val="2800"/>
              <a:buNone/>
              <a:defRPr sz="1800"/>
            </a:lvl3pPr>
            <a:lvl4pPr lvl="3" rtl="0">
              <a:spcBef>
                <a:spcPts val="0"/>
              </a:spcBef>
              <a:spcAft>
                <a:spcPts val="0"/>
              </a:spcAft>
              <a:buSzPts val="2800"/>
              <a:buNone/>
              <a:defRPr sz="1800"/>
            </a:lvl4pPr>
            <a:lvl5pPr lvl="4" rtl="0">
              <a:spcBef>
                <a:spcPts val="0"/>
              </a:spcBef>
              <a:spcAft>
                <a:spcPts val="0"/>
              </a:spcAft>
              <a:buSzPts val="2800"/>
              <a:buNone/>
              <a:defRPr sz="1800"/>
            </a:lvl5pPr>
            <a:lvl6pPr lvl="5" rtl="0">
              <a:spcBef>
                <a:spcPts val="0"/>
              </a:spcBef>
              <a:spcAft>
                <a:spcPts val="0"/>
              </a:spcAft>
              <a:buSzPts val="2800"/>
              <a:buNone/>
              <a:defRPr sz="1800"/>
            </a:lvl6pPr>
            <a:lvl7pPr lvl="6" rtl="0">
              <a:spcBef>
                <a:spcPts val="0"/>
              </a:spcBef>
              <a:spcAft>
                <a:spcPts val="0"/>
              </a:spcAft>
              <a:buSzPts val="2800"/>
              <a:buNone/>
              <a:defRPr sz="1800"/>
            </a:lvl7pPr>
            <a:lvl8pPr lvl="7" rtl="0">
              <a:spcBef>
                <a:spcPts val="0"/>
              </a:spcBef>
              <a:spcAft>
                <a:spcPts val="0"/>
              </a:spcAft>
              <a:buSzPts val="2800"/>
              <a:buNone/>
              <a:defRPr sz="1800"/>
            </a:lvl8pPr>
            <a:lvl9pPr lvl="8" rtl="0">
              <a:spcBef>
                <a:spcPts val="0"/>
              </a:spcBef>
              <a:spcAft>
                <a:spcPts val="0"/>
              </a:spcAft>
              <a:buSzPts val="2800"/>
              <a:buNone/>
              <a:defRPr sz="1800"/>
            </a:lvl9pPr>
          </a:lstStyle>
          <a:p/>
        </p:txBody>
      </p:sp>
      <p:sp>
        <p:nvSpPr>
          <p:cNvPr id="211" name="Google Shape;211;p33"/>
          <p:cNvSpPr txBox="1"/>
          <p:nvPr>
            <p:ph idx="1" type="body"/>
          </p:nvPr>
        </p:nvSpPr>
        <p:spPr>
          <a:xfrm>
            <a:off x="395287" y="987425"/>
            <a:ext cx="8353500" cy="1165800"/>
          </a:xfrm>
          <a:prstGeom prst="rect">
            <a:avLst/>
          </a:prstGeom>
          <a:noFill/>
          <a:ln>
            <a:noFill/>
          </a:ln>
        </p:spPr>
        <p:txBody>
          <a:bodyPr anchorCtr="0" anchor="t" bIns="0" lIns="0" spcFirstLastPara="1" rIns="0" wrap="square" tIns="0">
            <a:noAutofit/>
          </a:bodyPr>
          <a:lstStyle>
            <a:lvl1pPr indent="-228600" lvl="0" marL="457200" marR="0" rtl="0" algn="just">
              <a:lnSpc>
                <a:spcPct val="120000"/>
              </a:lnSpc>
              <a:spcBef>
                <a:spcPts val="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1pPr>
            <a:lvl2pPr indent="-228600" lvl="1" marL="914400" marR="0" rtl="0" algn="just">
              <a:lnSpc>
                <a:spcPct val="120000"/>
              </a:lnSpc>
              <a:spcBef>
                <a:spcPts val="12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2pPr>
            <a:lvl3pPr indent="-228600" lvl="2" marL="1371600" marR="0" rtl="0" algn="just">
              <a:lnSpc>
                <a:spcPct val="120000"/>
              </a:lnSpc>
              <a:spcBef>
                <a:spcPts val="12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3pPr>
            <a:lvl4pPr indent="-228600" lvl="3" marL="1828800" marR="0" rtl="0" algn="just">
              <a:lnSpc>
                <a:spcPct val="120000"/>
              </a:lnSpc>
              <a:spcBef>
                <a:spcPts val="12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4pPr>
            <a:lvl5pPr indent="-228600" lvl="4" marL="2286000" marR="0" rtl="0" algn="l">
              <a:spcBef>
                <a:spcPts val="1200"/>
              </a:spcBef>
              <a:spcAft>
                <a:spcPts val="0"/>
              </a:spcAft>
              <a:buClr>
                <a:schemeClr val="dk1"/>
              </a:buClr>
              <a:buSzPts val="1500"/>
              <a:buFont typeface="Arial"/>
              <a:buNone/>
              <a:defRPr b="0" i="0" sz="1500" u="none" cap="none" strike="noStrike">
                <a:solidFill>
                  <a:schemeClr val="dk1"/>
                </a:solidFill>
                <a:latin typeface="Meiryo"/>
                <a:ea typeface="Meiryo"/>
                <a:cs typeface="Meiryo"/>
                <a:sym typeface="Meiryo"/>
              </a:defRPr>
            </a:lvl5pPr>
            <a:lvl6pPr indent="-323850" lvl="5" marL="2743200" marR="0" rtl="0" algn="l">
              <a:spcBef>
                <a:spcPts val="12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spcBef>
                <a:spcPts val="12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spcBef>
                <a:spcPts val="12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spcBef>
                <a:spcPts val="1200"/>
              </a:spcBef>
              <a:spcAft>
                <a:spcPts val="120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Tree>
  </p:cSld>
  <p:clrMapOvr>
    <a:masterClrMapping/>
  </p:clrMapOvr>
  <p:extLst>
    <p:ext uri="{DCECCB84-F9BA-43D5-87BE-67443E8EF086}">
      <p15:sldGuideLst>
        <p15:guide id="1" pos="2880">
          <p15:clr>
            <a:srgbClr val="FBAE40"/>
          </p15:clr>
        </p15:guide>
        <p15:guide id="2" pos="249">
          <p15:clr>
            <a:srgbClr val="FBAE40"/>
          </p15:clr>
        </p15:guide>
        <p15:guide id="3" pos="5511">
          <p15:clr>
            <a:srgbClr val="FBAE40"/>
          </p15:clr>
        </p15:guide>
        <p15:guide id="4" orient="horz" pos="3026">
          <p15:clr>
            <a:srgbClr val="FBAE40"/>
          </p15:clr>
        </p15:guide>
        <p15:guide id="5" orient="horz" pos="214">
          <p15:clr>
            <a:srgbClr val="FBAE40"/>
          </p15:clr>
        </p15:guide>
        <p15:guide id="6" orient="horz" pos="622">
          <p15:clr>
            <a:srgbClr val="FBAE40"/>
          </p15:clr>
        </p15:guide>
        <p15:guide id="7" orient="horz" pos="53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rk_Session03">
  <p:cSld name="CUSTOM_2_2">
    <p:bg>
      <p:bgPr>
        <a:blipFill>
          <a:blip r:embed="rId2">
            <a:alphaModFix/>
          </a:blip>
          <a:stretch>
            <a:fillRect/>
          </a:stretch>
        </a:blipFill>
      </p:bgPr>
    </p:bg>
    <p:spTree>
      <p:nvGrpSpPr>
        <p:cNvPr id="212" name="Shape 212"/>
        <p:cNvGrpSpPr/>
        <p:nvPr/>
      </p:nvGrpSpPr>
      <p:grpSpPr>
        <a:xfrm>
          <a:off x="0" y="0"/>
          <a:ext cx="0" cy="0"/>
          <a:chOff x="0" y="0"/>
          <a:chExt cx="0" cy="0"/>
        </a:xfrm>
      </p:grpSpPr>
      <p:sp>
        <p:nvSpPr>
          <p:cNvPr id="213" name="Google Shape;213;p34"/>
          <p:cNvSpPr/>
          <p:nvPr/>
        </p:nvSpPr>
        <p:spPr>
          <a:xfrm>
            <a:off x="6200" y="-3025"/>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4" name="Google Shape;214;p34"/>
          <p:cNvPicPr preferRelativeResize="0"/>
          <p:nvPr/>
        </p:nvPicPr>
        <p:blipFill>
          <a:blip r:embed="rId3">
            <a:alphaModFix/>
          </a:blip>
          <a:stretch>
            <a:fillRect/>
          </a:stretch>
        </p:blipFill>
        <p:spPr>
          <a:xfrm>
            <a:off x="7969776" y="304800"/>
            <a:ext cx="879101" cy="665800"/>
          </a:xfrm>
          <a:prstGeom prst="rect">
            <a:avLst/>
          </a:prstGeom>
          <a:noFill/>
          <a:ln>
            <a:noFill/>
          </a:ln>
        </p:spPr>
      </p:pic>
      <p:sp>
        <p:nvSpPr>
          <p:cNvPr id="215" name="Google Shape;215;p34"/>
          <p:cNvSpPr txBox="1"/>
          <p:nvPr>
            <p:ph idx="12" type="sldNum"/>
          </p:nvPr>
        </p:nvSpPr>
        <p:spPr>
          <a:xfrm>
            <a:off x="8556784" y="4749851"/>
            <a:ext cx="548700" cy="393600"/>
          </a:xfrm>
          <a:prstGeom prst="rect">
            <a:avLst/>
          </a:prstGeom>
        </p:spPr>
        <p:txBody>
          <a:bodyPr anchorCtr="0" anchor="ctr" bIns="91425" lIns="91425" spcFirstLastPara="1" rIns="91425" wrap="square" tIns="91425">
            <a:normAutofit/>
          </a:bodyPr>
          <a:lstStyle>
            <a:lvl1pPr lvl="0" rtl="0">
              <a:buNone/>
              <a:defRPr>
                <a:solidFill>
                  <a:srgbClr val="7F7F7F"/>
                </a:solidFill>
              </a:defRPr>
            </a:lvl1pPr>
            <a:lvl2pPr lvl="1" rtl="0">
              <a:buNone/>
              <a:defRPr>
                <a:solidFill>
                  <a:srgbClr val="7F7F7F"/>
                </a:solidFill>
              </a:defRPr>
            </a:lvl2pPr>
            <a:lvl3pPr lvl="2" rtl="0">
              <a:buNone/>
              <a:defRPr>
                <a:solidFill>
                  <a:srgbClr val="7F7F7F"/>
                </a:solidFill>
              </a:defRPr>
            </a:lvl3pPr>
            <a:lvl4pPr lvl="3" rtl="0">
              <a:buNone/>
              <a:defRPr>
                <a:solidFill>
                  <a:srgbClr val="7F7F7F"/>
                </a:solidFill>
              </a:defRPr>
            </a:lvl4pPr>
            <a:lvl5pPr lvl="4" rtl="0">
              <a:buNone/>
              <a:defRPr>
                <a:solidFill>
                  <a:srgbClr val="7F7F7F"/>
                </a:solidFill>
              </a:defRPr>
            </a:lvl5pPr>
            <a:lvl6pPr lvl="5" rtl="0">
              <a:buNone/>
              <a:defRPr>
                <a:solidFill>
                  <a:srgbClr val="7F7F7F"/>
                </a:solidFill>
              </a:defRPr>
            </a:lvl6pPr>
            <a:lvl7pPr lvl="6" rtl="0">
              <a:buNone/>
              <a:defRPr>
                <a:solidFill>
                  <a:srgbClr val="7F7F7F"/>
                </a:solidFill>
              </a:defRPr>
            </a:lvl7pPr>
            <a:lvl8pPr lvl="7" rtl="0">
              <a:buNone/>
              <a:defRPr>
                <a:solidFill>
                  <a:srgbClr val="7F7F7F"/>
                </a:solidFill>
              </a:defRPr>
            </a:lvl8pPr>
            <a:lvl9pPr lvl="8" rtl="0">
              <a:buNone/>
              <a:defRPr>
                <a:solidFill>
                  <a:srgbClr val="7F7F7F"/>
                </a:solidFil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サービス紹介 1">
  <p:cSld name="CUSTOM_2_3">
    <p:spTree>
      <p:nvGrpSpPr>
        <p:cNvPr id="216" name="Shape 216"/>
        <p:cNvGrpSpPr/>
        <p:nvPr/>
      </p:nvGrpSpPr>
      <p:grpSpPr>
        <a:xfrm>
          <a:off x="0" y="0"/>
          <a:ext cx="0" cy="0"/>
          <a:chOff x="0" y="0"/>
          <a:chExt cx="0" cy="0"/>
        </a:xfrm>
      </p:grpSpPr>
      <p:sp>
        <p:nvSpPr>
          <p:cNvPr id="217" name="Google Shape;217;p35"/>
          <p:cNvSpPr/>
          <p:nvPr/>
        </p:nvSpPr>
        <p:spPr>
          <a:xfrm>
            <a:off x="0" y="134998"/>
            <a:ext cx="162401" cy="810101"/>
          </a:xfrm>
          <a:custGeom>
            <a:rect b="b" l="l" r="r" t="t"/>
            <a:pathLst>
              <a:path extrusionOk="0" h="1080135" w="216535">
                <a:moveTo>
                  <a:pt x="216001" y="0"/>
                </a:moveTo>
                <a:lnTo>
                  <a:pt x="0" y="0"/>
                </a:lnTo>
                <a:lnTo>
                  <a:pt x="0" y="1080008"/>
                </a:lnTo>
                <a:lnTo>
                  <a:pt x="216001" y="1080008"/>
                </a:lnTo>
                <a:lnTo>
                  <a:pt x="216001"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pic>
        <p:nvPicPr>
          <p:cNvPr id="218" name="Google Shape;218;p35"/>
          <p:cNvPicPr preferRelativeResize="0"/>
          <p:nvPr/>
        </p:nvPicPr>
        <p:blipFill>
          <a:blip r:embed="rId2">
            <a:alphaModFix/>
          </a:blip>
          <a:stretch>
            <a:fillRect/>
          </a:stretch>
        </p:blipFill>
        <p:spPr>
          <a:xfrm>
            <a:off x="280350" y="4742985"/>
            <a:ext cx="1500575" cy="235900"/>
          </a:xfrm>
          <a:prstGeom prst="rect">
            <a:avLst/>
          </a:prstGeom>
          <a:noFill/>
          <a:ln>
            <a:noFill/>
          </a:ln>
        </p:spPr>
      </p:pic>
      <p:sp>
        <p:nvSpPr>
          <p:cNvPr id="219" name="Google Shape;219;p35"/>
          <p:cNvSpPr txBox="1"/>
          <p:nvPr>
            <p:ph type="title"/>
          </p:nvPr>
        </p:nvSpPr>
        <p:spPr>
          <a:xfrm>
            <a:off x="1092830" y="246525"/>
            <a:ext cx="3989400" cy="4155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53A6"/>
              </a:buClr>
              <a:buSzPts val="1800"/>
              <a:buFont typeface="Meiryo"/>
              <a:buNone/>
              <a:defRPr b="1" sz="1800">
                <a:solidFill>
                  <a:srgbClr val="0053A6"/>
                </a:solidFill>
                <a:latin typeface="Meiryo"/>
                <a:ea typeface="Meiryo"/>
                <a:cs typeface="Meiryo"/>
                <a:sym typeface="Meiryo"/>
              </a:defRPr>
            </a:lvl1pPr>
            <a:lvl2pPr lvl="1" rtl="0">
              <a:spcBef>
                <a:spcPts val="0"/>
              </a:spcBef>
              <a:spcAft>
                <a:spcPts val="0"/>
              </a:spcAft>
              <a:buClr>
                <a:srgbClr val="0053A6"/>
              </a:buClr>
              <a:buSzPts val="1800"/>
              <a:buNone/>
              <a:defRPr b="1" sz="1800">
                <a:solidFill>
                  <a:srgbClr val="0053A6"/>
                </a:solidFill>
              </a:defRPr>
            </a:lvl2pPr>
            <a:lvl3pPr lvl="2" rtl="0">
              <a:spcBef>
                <a:spcPts val="0"/>
              </a:spcBef>
              <a:spcAft>
                <a:spcPts val="0"/>
              </a:spcAft>
              <a:buClr>
                <a:srgbClr val="0053A6"/>
              </a:buClr>
              <a:buSzPts val="1800"/>
              <a:buNone/>
              <a:defRPr b="1" sz="1800">
                <a:solidFill>
                  <a:srgbClr val="0053A6"/>
                </a:solidFill>
              </a:defRPr>
            </a:lvl3pPr>
            <a:lvl4pPr lvl="3" rtl="0">
              <a:spcBef>
                <a:spcPts val="0"/>
              </a:spcBef>
              <a:spcAft>
                <a:spcPts val="0"/>
              </a:spcAft>
              <a:buClr>
                <a:srgbClr val="0053A6"/>
              </a:buClr>
              <a:buSzPts val="1800"/>
              <a:buNone/>
              <a:defRPr b="1" sz="1800">
                <a:solidFill>
                  <a:srgbClr val="0053A6"/>
                </a:solidFill>
              </a:defRPr>
            </a:lvl4pPr>
            <a:lvl5pPr lvl="4" rtl="0">
              <a:spcBef>
                <a:spcPts val="0"/>
              </a:spcBef>
              <a:spcAft>
                <a:spcPts val="0"/>
              </a:spcAft>
              <a:buClr>
                <a:srgbClr val="0053A6"/>
              </a:buClr>
              <a:buSzPts val="1800"/>
              <a:buNone/>
              <a:defRPr b="1" sz="1800">
                <a:solidFill>
                  <a:srgbClr val="0053A6"/>
                </a:solidFill>
              </a:defRPr>
            </a:lvl5pPr>
            <a:lvl6pPr lvl="5" rtl="0">
              <a:spcBef>
                <a:spcPts val="0"/>
              </a:spcBef>
              <a:spcAft>
                <a:spcPts val="0"/>
              </a:spcAft>
              <a:buClr>
                <a:srgbClr val="0053A6"/>
              </a:buClr>
              <a:buSzPts val="1800"/>
              <a:buNone/>
              <a:defRPr b="1" sz="1800">
                <a:solidFill>
                  <a:srgbClr val="0053A6"/>
                </a:solidFill>
              </a:defRPr>
            </a:lvl6pPr>
            <a:lvl7pPr lvl="6" rtl="0">
              <a:spcBef>
                <a:spcPts val="0"/>
              </a:spcBef>
              <a:spcAft>
                <a:spcPts val="0"/>
              </a:spcAft>
              <a:buClr>
                <a:srgbClr val="0053A6"/>
              </a:buClr>
              <a:buSzPts val="1800"/>
              <a:buNone/>
              <a:defRPr b="1" sz="1800">
                <a:solidFill>
                  <a:srgbClr val="0053A6"/>
                </a:solidFill>
              </a:defRPr>
            </a:lvl7pPr>
            <a:lvl8pPr lvl="7" rtl="0">
              <a:spcBef>
                <a:spcPts val="0"/>
              </a:spcBef>
              <a:spcAft>
                <a:spcPts val="0"/>
              </a:spcAft>
              <a:buClr>
                <a:srgbClr val="0053A6"/>
              </a:buClr>
              <a:buSzPts val="1800"/>
              <a:buNone/>
              <a:defRPr b="1" sz="1800">
                <a:solidFill>
                  <a:srgbClr val="0053A6"/>
                </a:solidFill>
              </a:defRPr>
            </a:lvl8pPr>
            <a:lvl9pPr lvl="8" rtl="0">
              <a:spcBef>
                <a:spcPts val="0"/>
              </a:spcBef>
              <a:spcAft>
                <a:spcPts val="0"/>
              </a:spcAft>
              <a:buClr>
                <a:srgbClr val="0053A6"/>
              </a:buClr>
              <a:buSzPts val="1800"/>
              <a:buNone/>
              <a:defRPr b="1" sz="1800">
                <a:solidFill>
                  <a:srgbClr val="0053A6"/>
                </a:solidFill>
              </a:defRPr>
            </a:lvl9pPr>
          </a:lstStyle>
          <a:p/>
        </p:txBody>
      </p:sp>
      <p:sp>
        <p:nvSpPr>
          <p:cNvPr id="220" name="Google Shape;220;p35"/>
          <p:cNvSpPr txBox="1"/>
          <p:nvPr>
            <p:ph idx="1" type="subTitle"/>
          </p:nvPr>
        </p:nvSpPr>
        <p:spPr>
          <a:xfrm>
            <a:off x="5258611" y="343500"/>
            <a:ext cx="1401000" cy="2745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1pPr>
            <a:lvl2pPr lvl="1"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2pPr>
            <a:lvl3pPr lvl="2"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3pPr>
            <a:lvl4pPr lvl="3"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4pPr>
            <a:lvl5pPr lvl="4"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5pPr>
            <a:lvl6pPr lvl="5"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6pPr>
            <a:lvl7pPr lvl="6"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7pPr>
            <a:lvl8pPr lvl="7"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8pPr>
            <a:lvl9pPr lvl="8" rtl="0">
              <a:spcBef>
                <a:spcPts val="0"/>
              </a:spcBef>
              <a:spcAft>
                <a:spcPts val="0"/>
              </a:spcAft>
              <a:buClr>
                <a:srgbClr val="0054AC"/>
              </a:buClr>
              <a:buSzPts val="1100"/>
              <a:buFont typeface="Meiryo"/>
              <a:buNone/>
              <a:defRPr b="1" sz="1100">
                <a:solidFill>
                  <a:srgbClr val="0054AC"/>
                </a:solidFill>
                <a:latin typeface="Meiryo"/>
                <a:ea typeface="Meiryo"/>
                <a:cs typeface="Meiryo"/>
                <a:sym typeface="Meiryo"/>
              </a:defRPr>
            </a:lvl9pPr>
          </a:lstStyle>
          <a:p/>
        </p:txBody>
      </p:sp>
      <p:sp>
        <p:nvSpPr>
          <p:cNvPr id="221" name="Google Shape;221;p35"/>
          <p:cNvSpPr txBox="1"/>
          <p:nvPr>
            <p:ph idx="2" type="body"/>
          </p:nvPr>
        </p:nvSpPr>
        <p:spPr>
          <a:xfrm>
            <a:off x="669650" y="1100475"/>
            <a:ext cx="7808700" cy="189000"/>
          </a:xfrm>
          <a:prstGeom prst="rect">
            <a:avLst/>
          </a:prstGeom>
        </p:spPr>
        <p:txBody>
          <a:bodyPr anchorCtr="0" anchor="t" bIns="0" lIns="0" spcFirstLastPara="1" rIns="0" wrap="square" tIns="0">
            <a:normAutofit/>
          </a:bodyPr>
          <a:lstStyle>
            <a:lvl1pPr indent="-298450" lvl="0" marL="4572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1pPr>
            <a:lvl2pPr indent="-298450" lvl="1" marL="9144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2pPr>
            <a:lvl3pPr indent="-298450" lvl="2" marL="13716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3pPr>
            <a:lvl4pPr indent="-298450" lvl="3" marL="18288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4pPr>
            <a:lvl5pPr indent="-298450" lvl="4" marL="22860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5pPr>
            <a:lvl6pPr indent="-298450" lvl="5" marL="27432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6pPr>
            <a:lvl7pPr indent="-298450" lvl="6" marL="32004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7pPr>
            <a:lvl8pPr indent="-298450" lvl="7" marL="36576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8pPr>
            <a:lvl9pPr indent="-298450" lvl="8" marL="4114800" rtl="0">
              <a:lnSpc>
                <a:spcPct val="150000"/>
              </a:lnSpc>
              <a:spcBef>
                <a:spcPts val="0"/>
              </a:spcBef>
              <a:spcAft>
                <a:spcPts val="0"/>
              </a:spcAft>
              <a:buClr>
                <a:srgbClr val="0054AC"/>
              </a:buClr>
              <a:buSzPts val="1100"/>
              <a:buFont typeface="Meiryo"/>
              <a:buChar char="■"/>
              <a:defRPr sz="1100">
                <a:solidFill>
                  <a:srgbClr val="0054AC"/>
                </a:solidFill>
                <a:latin typeface="Meiryo"/>
                <a:ea typeface="Meiryo"/>
                <a:cs typeface="Meiryo"/>
                <a:sym typeface="Meiryo"/>
              </a:defRPr>
            </a:lvl9pPr>
          </a:lstStyle>
          <a:p/>
        </p:txBody>
      </p:sp>
      <p:sp>
        <p:nvSpPr>
          <p:cNvPr id="222" name="Google Shape;222;p35"/>
          <p:cNvSpPr/>
          <p:nvPr/>
        </p:nvSpPr>
        <p:spPr>
          <a:xfrm>
            <a:off x="8630278" y="4735649"/>
            <a:ext cx="189071" cy="189071"/>
          </a:xfrm>
          <a:custGeom>
            <a:rect b="b" l="l" r="r" t="t"/>
            <a:pathLst>
              <a:path extrusionOk="0" h="252095" w="252095">
                <a:moveTo>
                  <a:pt x="251993" y="0"/>
                </a:moveTo>
                <a:lnTo>
                  <a:pt x="0" y="0"/>
                </a:lnTo>
                <a:lnTo>
                  <a:pt x="0" y="252006"/>
                </a:lnTo>
                <a:lnTo>
                  <a:pt x="251993" y="252006"/>
                </a:lnTo>
                <a:lnTo>
                  <a:pt x="251993" y="0"/>
                </a:lnTo>
                <a:close/>
              </a:path>
            </a:pathLst>
          </a:custGeom>
          <a:solidFill>
            <a:srgbClr val="0054AC"/>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p>
        </p:txBody>
      </p:sp>
      <p:sp>
        <p:nvSpPr>
          <p:cNvPr id="223" name="Google Shape;223;p35"/>
          <p:cNvSpPr txBox="1"/>
          <p:nvPr>
            <p:ph idx="12" type="sldNum"/>
          </p:nvPr>
        </p:nvSpPr>
        <p:spPr>
          <a:xfrm>
            <a:off x="8549900" y="4689900"/>
            <a:ext cx="364200" cy="235800"/>
          </a:xfrm>
          <a:prstGeom prst="rect">
            <a:avLst/>
          </a:prstGeom>
        </p:spPr>
        <p:txBody>
          <a:bodyPr anchorCtr="0" anchor="t" bIns="91425" lIns="91425" spcFirstLastPara="1" rIns="91425" wrap="square" tIns="91425">
            <a:normAutofit fontScale="55000" lnSpcReduction="10000"/>
          </a:bodyPr>
          <a:lstStyle>
            <a:lvl1pPr lvl="0" rtl="0" algn="ctr">
              <a:buNone/>
              <a:defRPr sz="700">
                <a:solidFill>
                  <a:srgbClr val="FFFFFF"/>
                </a:solidFill>
                <a:latin typeface="Meiryo"/>
                <a:ea typeface="Meiryo"/>
                <a:cs typeface="Meiryo"/>
                <a:sym typeface="Meiryo"/>
              </a:defRPr>
            </a:lvl1pPr>
            <a:lvl2pPr lvl="1" rtl="0" algn="ctr">
              <a:buNone/>
              <a:defRPr sz="700">
                <a:solidFill>
                  <a:srgbClr val="FFFFFF"/>
                </a:solidFill>
                <a:latin typeface="Meiryo"/>
                <a:ea typeface="Meiryo"/>
                <a:cs typeface="Meiryo"/>
                <a:sym typeface="Meiryo"/>
              </a:defRPr>
            </a:lvl2pPr>
            <a:lvl3pPr lvl="2" rtl="0" algn="ctr">
              <a:buNone/>
              <a:defRPr sz="700">
                <a:solidFill>
                  <a:srgbClr val="FFFFFF"/>
                </a:solidFill>
                <a:latin typeface="Meiryo"/>
                <a:ea typeface="Meiryo"/>
                <a:cs typeface="Meiryo"/>
                <a:sym typeface="Meiryo"/>
              </a:defRPr>
            </a:lvl3pPr>
            <a:lvl4pPr lvl="3" rtl="0" algn="ctr">
              <a:buNone/>
              <a:defRPr sz="700">
                <a:solidFill>
                  <a:srgbClr val="FFFFFF"/>
                </a:solidFill>
                <a:latin typeface="Meiryo"/>
                <a:ea typeface="Meiryo"/>
                <a:cs typeface="Meiryo"/>
                <a:sym typeface="Meiryo"/>
              </a:defRPr>
            </a:lvl4pPr>
            <a:lvl5pPr lvl="4" rtl="0" algn="ctr">
              <a:buNone/>
              <a:defRPr sz="700">
                <a:solidFill>
                  <a:srgbClr val="FFFFFF"/>
                </a:solidFill>
                <a:latin typeface="Meiryo"/>
                <a:ea typeface="Meiryo"/>
                <a:cs typeface="Meiryo"/>
                <a:sym typeface="Meiryo"/>
              </a:defRPr>
            </a:lvl5pPr>
            <a:lvl6pPr lvl="5" rtl="0" algn="ctr">
              <a:buNone/>
              <a:defRPr sz="700">
                <a:solidFill>
                  <a:srgbClr val="FFFFFF"/>
                </a:solidFill>
                <a:latin typeface="Meiryo"/>
                <a:ea typeface="Meiryo"/>
                <a:cs typeface="Meiryo"/>
                <a:sym typeface="Meiryo"/>
              </a:defRPr>
            </a:lvl6pPr>
            <a:lvl7pPr lvl="6" rtl="0" algn="ctr">
              <a:buNone/>
              <a:defRPr sz="700">
                <a:solidFill>
                  <a:srgbClr val="FFFFFF"/>
                </a:solidFill>
                <a:latin typeface="Meiryo"/>
                <a:ea typeface="Meiryo"/>
                <a:cs typeface="Meiryo"/>
                <a:sym typeface="Meiryo"/>
              </a:defRPr>
            </a:lvl7pPr>
            <a:lvl8pPr lvl="7" rtl="0" algn="ctr">
              <a:buNone/>
              <a:defRPr sz="700">
                <a:solidFill>
                  <a:srgbClr val="FFFFFF"/>
                </a:solidFill>
                <a:latin typeface="Meiryo"/>
                <a:ea typeface="Meiryo"/>
                <a:cs typeface="Meiryo"/>
                <a:sym typeface="Meiryo"/>
              </a:defRPr>
            </a:lvl8pPr>
            <a:lvl9pPr lvl="8" rtl="0" algn="ctr">
              <a:buNone/>
              <a:defRPr sz="700">
                <a:solidFill>
                  <a:srgbClr val="FFFFFF"/>
                </a:solidFill>
                <a:latin typeface="Meiryo"/>
                <a:ea typeface="Meiryo"/>
                <a:cs typeface="Meiryo"/>
                <a:sym typeface="Meiryo"/>
              </a:defRPr>
            </a:lvl9pPr>
          </a:lstStyle>
          <a:p>
            <a:pPr indent="0" lvl="0" marL="0" rtl="0" algn="ctr">
              <a:spcBef>
                <a:spcPts val="0"/>
              </a:spcBef>
              <a:spcAft>
                <a:spcPts val="0"/>
              </a:spcAft>
              <a:buNone/>
            </a:pPr>
            <a:fld id="{00000000-1234-1234-1234-123412341234}" type="slidenum">
              <a:rPr lang="ja-JP"/>
              <a:t>‹#›</a:t>
            </a:fld>
            <a:endParaRPr/>
          </a:p>
        </p:txBody>
      </p:sp>
      <p:sp>
        <p:nvSpPr>
          <p:cNvPr id="224" name="Google Shape;224;p35"/>
          <p:cNvSpPr txBox="1"/>
          <p:nvPr>
            <p:ph idx="3" type="body"/>
          </p:nvPr>
        </p:nvSpPr>
        <p:spPr>
          <a:xfrm>
            <a:off x="669650" y="833325"/>
            <a:ext cx="4588800" cy="189000"/>
          </a:xfrm>
          <a:prstGeom prst="rect">
            <a:avLst/>
          </a:prstGeom>
        </p:spPr>
        <p:txBody>
          <a:bodyPr anchorCtr="0" anchor="t" bIns="0" lIns="0" spcFirstLastPara="1" rIns="0" wrap="square" tIns="0">
            <a:normAutofit/>
          </a:bodyPr>
          <a:lstStyle>
            <a:lvl1pPr indent="-298450" lvl="0" marL="4572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1pPr>
            <a:lvl2pPr indent="-298450" lvl="1" marL="9144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2pPr>
            <a:lvl3pPr indent="-298450" lvl="2" marL="13716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3pPr>
            <a:lvl4pPr indent="-298450" lvl="3" marL="18288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4pPr>
            <a:lvl5pPr indent="-298450" lvl="4" marL="22860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5pPr>
            <a:lvl6pPr indent="-298450" lvl="5" marL="27432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6pPr>
            <a:lvl7pPr indent="-298450" lvl="6" marL="32004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7pPr>
            <a:lvl8pPr indent="-298450" lvl="7" marL="36576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8pPr>
            <a:lvl9pPr indent="-298450" lvl="8" marL="4114800" rtl="0">
              <a:lnSpc>
                <a:spcPct val="150000"/>
              </a:lnSpc>
              <a:spcBef>
                <a:spcPts val="0"/>
              </a:spcBef>
              <a:spcAft>
                <a:spcPts val="0"/>
              </a:spcAft>
              <a:buClr>
                <a:srgbClr val="0054AC"/>
              </a:buClr>
              <a:buSzPts val="1100"/>
              <a:buFont typeface="Meiryo"/>
              <a:buChar char="■"/>
              <a:defRPr b="1" sz="1100">
                <a:solidFill>
                  <a:srgbClr val="0054AC"/>
                </a:solidFill>
                <a:latin typeface="Meiryo"/>
                <a:ea typeface="Meiryo"/>
                <a:cs typeface="Meiryo"/>
                <a:sym typeface="Meiryo"/>
              </a:defRPr>
            </a:lvl9pPr>
          </a:lstStyle>
          <a:p/>
        </p:txBody>
      </p:sp>
    </p:spTree>
  </p:cSld>
  <p:clrMapOvr>
    <a:masterClrMapping/>
  </p:clrMapOvr>
  <p:extLst>
    <p:ext uri="{DCECCB84-F9BA-43D5-87BE-67443E8EF086}">
      <p15:sldGuideLst>
        <p15:guide id="1" orient="horz" pos="200">
          <p15:clr>
            <a:srgbClr val="FA7B17"/>
          </p15:clr>
        </p15:guide>
        <p15:guide id="2" pos="419">
          <p15:clr>
            <a:srgbClr val="FA7B17"/>
          </p15:clr>
        </p15:guide>
        <p15:guide id="3" pos="5341">
          <p15:clr>
            <a:srgbClr val="FA7B17"/>
          </p15:clr>
        </p15:guide>
        <p15:guide id="4" orient="horz" pos="2983">
          <p15:clr>
            <a:srgbClr val="FA7B17"/>
          </p15:clr>
        </p15:guide>
        <p15:guide id="5" pos="5550">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225" name="Shape 225"/>
        <p:cNvGrpSpPr/>
        <p:nvPr/>
      </p:nvGrpSpPr>
      <p:grpSpPr>
        <a:xfrm>
          <a:off x="0" y="0"/>
          <a:ext cx="0" cy="0"/>
          <a:chOff x="0" y="0"/>
          <a:chExt cx="0" cy="0"/>
        </a:xfrm>
      </p:grpSpPr>
      <p:sp>
        <p:nvSpPr>
          <p:cNvPr id="226" name="Google Shape;226;p36"/>
          <p:cNvSpPr txBox="1"/>
          <p:nvPr>
            <p:ph type="title"/>
          </p:nvPr>
        </p:nvSpPr>
        <p:spPr>
          <a:xfrm>
            <a:off x="628650" y="113591"/>
            <a:ext cx="7886700" cy="9945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4400"/>
              <a:buFont typeface="Arial"/>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27" name="Google Shape;227;p36"/>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28" name="Google Shape;228;p36"/>
          <p:cNvSpPr txBox="1"/>
          <p:nvPr>
            <p:ph idx="10" type="dt"/>
          </p:nvPr>
        </p:nvSpPr>
        <p:spPr>
          <a:xfrm>
            <a:off x="628650" y="4767262"/>
            <a:ext cx="2057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29" name="Google Shape;229;p36"/>
          <p:cNvSpPr txBox="1"/>
          <p:nvPr>
            <p:ph idx="11" type="ftr"/>
          </p:nvPr>
        </p:nvSpPr>
        <p:spPr>
          <a:xfrm>
            <a:off x="3028950" y="4767262"/>
            <a:ext cx="30861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30" name="Google Shape;230;p36"/>
          <p:cNvSpPr txBox="1"/>
          <p:nvPr>
            <p:ph idx="12" type="sldNum"/>
          </p:nvPr>
        </p:nvSpPr>
        <p:spPr>
          <a:xfrm>
            <a:off x="6457950" y="4767262"/>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最終ページ" showMasterSp="0">
  <p:cSld name="Title Only_1">
    <p:bg>
      <p:bgPr>
        <a:solidFill>
          <a:schemeClr val="lt1"/>
        </a:solidFill>
      </p:bgPr>
    </p:bg>
    <p:spTree>
      <p:nvGrpSpPr>
        <p:cNvPr id="41" name="Shape 41"/>
        <p:cNvGrpSpPr/>
        <p:nvPr/>
      </p:nvGrpSpPr>
      <p:grpSpPr>
        <a:xfrm>
          <a:off x="0" y="0"/>
          <a:ext cx="0" cy="0"/>
          <a:chOff x="0" y="0"/>
          <a:chExt cx="0" cy="0"/>
        </a:xfrm>
      </p:grpSpPr>
      <p:sp>
        <p:nvSpPr>
          <p:cNvPr id="42" name="Google Shape;42;p5"/>
          <p:cNvSpPr/>
          <p:nvPr/>
        </p:nvSpPr>
        <p:spPr>
          <a:xfrm>
            <a:off x="9" y="0"/>
            <a:ext cx="9144900" cy="51435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5"/>
          <p:cNvSpPr txBox="1"/>
          <p:nvPr/>
        </p:nvSpPr>
        <p:spPr>
          <a:xfrm>
            <a:off x="1588500" y="2496950"/>
            <a:ext cx="5967000" cy="760800"/>
          </a:xfrm>
          <a:prstGeom prst="rect">
            <a:avLst/>
          </a:prstGeom>
          <a:noFill/>
          <a:ln>
            <a:noFill/>
          </a:ln>
        </p:spPr>
        <p:txBody>
          <a:bodyPr anchorCtr="0" anchor="t" bIns="0" lIns="0" spcFirstLastPara="1" rIns="0" wrap="square" tIns="9525">
            <a:noAutofit/>
          </a:bodyPr>
          <a:lstStyle/>
          <a:p>
            <a:pPr indent="0" lvl="0" marL="12700" marR="0" rtl="0" algn="ctr">
              <a:lnSpc>
                <a:spcPct val="100000"/>
              </a:lnSpc>
              <a:spcBef>
                <a:spcPts val="0"/>
              </a:spcBef>
              <a:spcAft>
                <a:spcPts val="0"/>
              </a:spcAft>
              <a:buClr>
                <a:srgbClr val="000000"/>
              </a:buClr>
              <a:buSzPts val="1400"/>
              <a:buFont typeface="Arial"/>
              <a:buNone/>
            </a:pPr>
            <a:r>
              <a:rPr b="0" i="0" lang="ja-JP" sz="1400" u="none" cap="none" strike="noStrike">
                <a:solidFill>
                  <a:srgbClr val="FFFFFF"/>
                </a:solidFill>
                <a:latin typeface="Meiryo"/>
                <a:ea typeface="Meiryo"/>
                <a:cs typeface="Meiryo"/>
                <a:sym typeface="Meiryo"/>
              </a:rPr>
              <a:t>「マネーフォワード クラウド」が目指す世界</a:t>
            </a:r>
            <a:endParaRPr b="0" i="0" sz="1400" u="none" cap="none" strike="noStrike">
              <a:solidFill>
                <a:srgbClr val="000000"/>
              </a:solidFill>
              <a:latin typeface="Meiryo"/>
              <a:ea typeface="Meiryo"/>
              <a:cs typeface="Meiryo"/>
              <a:sym typeface="Meiryo"/>
            </a:endParaRPr>
          </a:p>
          <a:p>
            <a:pPr indent="0" lvl="0" marL="1270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FFFFFF"/>
              </a:solidFill>
              <a:latin typeface="Meiryo"/>
              <a:ea typeface="Meiryo"/>
              <a:cs typeface="Meiryo"/>
              <a:sym typeface="Meiryo"/>
            </a:endParaRPr>
          </a:p>
          <a:p>
            <a:pPr indent="0" lvl="0" marL="12700" marR="0" rtl="0" algn="ctr">
              <a:lnSpc>
                <a:spcPct val="115000"/>
              </a:lnSpc>
              <a:spcBef>
                <a:spcPts val="0"/>
              </a:spcBef>
              <a:spcAft>
                <a:spcPts val="0"/>
              </a:spcAft>
              <a:buClr>
                <a:srgbClr val="000000"/>
              </a:buClr>
              <a:buSzPts val="1000"/>
              <a:buFont typeface="Arial"/>
              <a:buNone/>
            </a:pPr>
            <a:r>
              <a:rPr b="0" i="0" lang="ja-JP" sz="1000" u="none" cap="none" strike="noStrike">
                <a:solidFill>
                  <a:srgbClr val="FFFFFF"/>
                </a:solidFill>
                <a:latin typeface="Meiryo"/>
                <a:ea typeface="Meiryo"/>
                <a:cs typeface="Meiryo"/>
                <a:sym typeface="Meiryo"/>
              </a:rPr>
              <a:t>個人事業主、中小企業の事業運営に必要なあらゆる</a:t>
            </a:r>
            <a:endParaRPr b="0" i="0" sz="1000" u="none" cap="none" strike="noStrike">
              <a:solidFill>
                <a:srgbClr val="000000"/>
              </a:solidFill>
              <a:latin typeface="Meiryo"/>
              <a:ea typeface="Meiryo"/>
              <a:cs typeface="Meiryo"/>
              <a:sym typeface="Meiryo"/>
            </a:endParaRPr>
          </a:p>
          <a:p>
            <a:pPr indent="0" lvl="0" marL="12700" marR="0" rtl="0" algn="ctr">
              <a:lnSpc>
                <a:spcPct val="115000"/>
              </a:lnSpc>
              <a:spcBef>
                <a:spcPts val="0"/>
              </a:spcBef>
              <a:spcAft>
                <a:spcPts val="0"/>
              </a:spcAft>
              <a:buClr>
                <a:srgbClr val="000000"/>
              </a:buClr>
              <a:buSzPts val="1000"/>
              <a:buFont typeface="Arial"/>
              <a:buNone/>
            </a:pPr>
            <a:r>
              <a:rPr b="0" i="0" lang="ja-JP" sz="1000" u="none" cap="none" strike="noStrike">
                <a:solidFill>
                  <a:srgbClr val="FFFFFF"/>
                </a:solidFill>
                <a:latin typeface="Meiryo"/>
                <a:ea typeface="Meiryo"/>
                <a:cs typeface="Meiryo"/>
                <a:sym typeface="Meiryo"/>
              </a:rPr>
              <a:t>バックオフィス業務をテクノロジーの力により効率化し、生産性の向上に貢献します。</a:t>
            </a:r>
            <a:endParaRPr b="0" i="0" sz="1000" u="none" cap="none" strike="noStrike">
              <a:solidFill>
                <a:srgbClr val="000000"/>
              </a:solidFill>
              <a:latin typeface="Meiryo"/>
              <a:ea typeface="Meiryo"/>
              <a:cs typeface="Meiryo"/>
              <a:sym typeface="Meiryo"/>
            </a:endParaRPr>
          </a:p>
        </p:txBody>
      </p:sp>
      <p:sp>
        <p:nvSpPr>
          <p:cNvPr id="44" name="Google Shape;44;p5"/>
          <p:cNvSpPr txBox="1"/>
          <p:nvPr/>
        </p:nvSpPr>
        <p:spPr>
          <a:xfrm>
            <a:off x="377037" y="4496767"/>
            <a:ext cx="8399100" cy="365700"/>
          </a:xfrm>
          <a:prstGeom prst="rect">
            <a:avLst/>
          </a:prstGeom>
          <a:noFill/>
          <a:ln>
            <a:noFill/>
          </a:ln>
        </p:spPr>
        <p:txBody>
          <a:bodyPr anchorCtr="0" anchor="t" bIns="0" lIns="0" spcFirstLastPara="1" rIns="0" wrap="square" tIns="9525">
            <a:noAutofit/>
          </a:bodyPr>
          <a:lstStyle/>
          <a:p>
            <a:pPr indent="0" lvl="0" marL="12700" marR="0" rtl="0" algn="just">
              <a:lnSpc>
                <a:spcPct val="100000"/>
              </a:lnSpc>
              <a:spcBef>
                <a:spcPts val="0"/>
              </a:spcBef>
              <a:spcAft>
                <a:spcPts val="0"/>
              </a:spcAft>
              <a:buClr>
                <a:srgbClr val="000000"/>
              </a:buClr>
              <a:buSzPts val="600"/>
              <a:buFont typeface="Arial"/>
              <a:buNone/>
            </a:pPr>
            <a:r>
              <a:rPr b="0" i="0" lang="ja-JP" sz="600" u="none" cap="none" strike="noStrike">
                <a:solidFill>
                  <a:srgbClr val="FFFFFF"/>
                </a:solidFill>
                <a:latin typeface="Meiryo"/>
                <a:ea typeface="Meiryo"/>
                <a:cs typeface="Meiryo"/>
                <a:sym typeface="Meiryo"/>
              </a:rPr>
              <a:t>本資料に記載された情報は株式会社マネーフォワードが信頼できると判断した情報源を素に株式会社マネーフォワードが作成したものですが、その内容および情報の正確性、完全性等については、何ら保証を行っておらず、また、いかなる責任を持つものではありません。本資料に記載された内容は、資料作成時点において作成されたものであり、予告なく変更する場合があります。本資料はお客様限りで配布するものであり、株式会社マネーフォワードの許可なく、本資料をお客様以外の第三者に提示し、閲覧させ、また、複製、配布、譲渡することは堅く禁じられています。本文およびデータ等の著作権を含む知的所有権は株式会社マネーフォワードに帰属し、事前に株式会社マネーフォワードの書面による承諾を得ることなく、本資料に修正・加工することは固く禁じられています。</a:t>
            </a:r>
            <a:endParaRPr b="0" i="0" sz="600" u="none" cap="none" strike="noStrike">
              <a:solidFill>
                <a:srgbClr val="000000"/>
              </a:solidFill>
              <a:latin typeface="Meiryo"/>
              <a:ea typeface="Meiryo"/>
              <a:cs typeface="Meiryo"/>
              <a:sym typeface="Meiryo"/>
            </a:endParaRPr>
          </a:p>
        </p:txBody>
      </p:sp>
      <p:pic>
        <p:nvPicPr>
          <p:cNvPr id="45" name="Google Shape;45;p5"/>
          <p:cNvPicPr preferRelativeResize="0"/>
          <p:nvPr/>
        </p:nvPicPr>
        <p:blipFill rotWithShape="1">
          <a:blip r:embed="rId3">
            <a:alphaModFix/>
          </a:blip>
          <a:srcRect b="0" l="0" r="0" t="0"/>
          <a:stretch/>
        </p:blipFill>
        <p:spPr>
          <a:xfrm>
            <a:off x="2760025" y="1765363"/>
            <a:ext cx="3634250" cy="454281"/>
          </a:xfrm>
          <a:prstGeom prst="rect">
            <a:avLst/>
          </a:prstGeom>
          <a:noFill/>
          <a:ln>
            <a:noFill/>
          </a:ln>
        </p:spPr>
      </p:pic>
    </p:spTree>
  </p:cSld>
  <p:clrMapOvr>
    <a:masterClrMapping/>
  </p:clrMapOvr>
  <p:extLst>
    <p:ext uri="{DCECCB84-F9BA-43D5-87BE-67443E8EF086}">
      <p15:sldGuideLst>
        <p15:guide id="1" orient="horz" pos="1620">
          <p15:clr>
            <a:srgbClr val="FA7B17"/>
          </p15:clr>
        </p15:guide>
        <p15:guide id="2" pos="2880">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太文字">
  <p:cSld name="CUSTOM_4">
    <p:spTree>
      <p:nvGrpSpPr>
        <p:cNvPr id="46" name="Shape 46"/>
        <p:cNvGrpSpPr/>
        <p:nvPr/>
      </p:nvGrpSpPr>
      <p:grpSpPr>
        <a:xfrm>
          <a:off x="0" y="0"/>
          <a:ext cx="0" cy="0"/>
          <a:chOff x="0" y="0"/>
          <a:chExt cx="0" cy="0"/>
        </a:xfrm>
      </p:grpSpPr>
      <p:sp>
        <p:nvSpPr>
          <p:cNvPr id="47" name="Google Shape;47;p6"/>
          <p:cNvSpPr/>
          <p:nvPr/>
        </p:nvSpPr>
        <p:spPr>
          <a:xfrm>
            <a:off x="0" y="134998"/>
            <a:ext cx="162401" cy="810101"/>
          </a:xfrm>
          <a:custGeom>
            <a:rect b="b" l="l" r="r" t="t"/>
            <a:pathLst>
              <a:path extrusionOk="0" h="1080135" w="216535">
                <a:moveTo>
                  <a:pt x="216001" y="0"/>
                </a:moveTo>
                <a:lnTo>
                  <a:pt x="0" y="0"/>
                </a:lnTo>
                <a:lnTo>
                  <a:pt x="0" y="1079995"/>
                </a:lnTo>
                <a:lnTo>
                  <a:pt x="216001" y="1079995"/>
                </a:lnTo>
                <a:lnTo>
                  <a:pt x="216001"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8" name="Google Shape;48;p6"/>
          <p:cNvPicPr preferRelativeResize="0"/>
          <p:nvPr/>
        </p:nvPicPr>
        <p:blipFill rotWithShape="1">
          <a:blip r:embed="rId2">
            <a:alphaModFix/>
          </a:blip>
          <a:srcRect b="0" l="0" r="0" t="0"/>
          <a:stretch/>
        </p:blipFill>
        <p:spPr>
          <a:xfrm>
            <a:off x="280350" y="4742985"/>
            <a:ext cx="1500575" cy="235900"/>
          </a:xfrm>
          <a:prstGeom prst="rect">
            <a:avLst/>
          </a:prstGeom>
          <a:noFill/>
          <a:ln>
            <a:noFill/>
          </a:ln>
        </p:spPr>
      </p:pic>
      <p:sp>
        <p:nvSpPr>
          <p:cNvPr id="49" name="Google Shape;49;p6"/>
          <p:cNvSpPr txBox="1"/>
          <p:nvPr>
            <p:ph type="title"/>
          </p:nvPr>
        </p:nvSpPr>
        <p:spPr>
          <a:xfrm>
            <a:off x="665500" y="314325"/>
            <a:ext cx="5446800" cy="41550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54AC"/>
              </a:buClr>
              <a:buSzPts val="1800"/>
              <a:buFont typeface="Meiryo"/>
              <a:buNone/>
              <a:defRPr b="1" i="0" sz="1800" u="none" cap="none" strike="noStrike">
                <a:solidFill>
                  <a:srgbClr val="0054AC"/>
                </a:solidFill>
                <a:latin typeface="Meiryo"/>
                <a:ea typeface="Meiryo"/>
                <a:cs typeface="Meiryo"/>
                <a:sym typeface="Meiryo"/>
              </a:defRPr>
            </a:lvl1pPr>
            <a:lvl2pPr lvl="1"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2pPr>
            <a:lvl3pPr lvl="2"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3pPr>
            <a:lvl4pPr lvl="3"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4pPr>
            <a:lvl5pPr lvl="4"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5pPr>
            <a:lvl6pPr lvl="5"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6pPr>
            <a:lvl7pPr lvl="6"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7pPr>
            <a:lvl8pPr lvl="7"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8pPr>
            <a:lvl9pPr lvl="8" marR="0" rtl="0" algn="l">
              <a:lnSpc>
                <a:spcPct val="100000"/>
              </a:lnSpc>
              <a:spcBef>
                <a:spcPts val="0"/>
              </a:spcBef>
              <a:spcAft>
                <a:spcPts val="0"/>
              </a:spcAft>
              <a:buClr>
                <a:srgbClr val="0054AC"/>
              </a:buClr>
              <a:buSzPts val="1800"/>
              <a:buFont typeface="Arial"/>
              <a:buNone/>
              <a:defRPr b="1" i="0" sz="1800" u="none" cap="none" strike="noStrike">
                <a:solidFill>
                  <a:srgbClr val="0054AC"/>
                </a:solidFill>
                <a:latin typeface="Arial"/>
                <a:ea typeface="Arial"/>
                <a:cs typeface="Arial"/>
                <a:sym typeface="Arial"/>
              </a:defRPr>
            </a:lvl9pPr>
          </a:lstStyle>
          <a:p/>
        </p:txBody>
      </p:sp>
      <p:sp>
        <p:nvSpPr>
          <p:cNvPr id="50" name="Google Shape;50;p6"/>
          <p:cNvSpPr/>
          <p:nvPr/>
        </p:nvSpPr>
        <p:spPr>
          <a:xfrm>
            <a:off x="8630278" y="4735649"/>
            <a:ext cx="189071" cy="189071"/>
          </a:xfrm>
          <a:custGeom>
            <a:rect b="b" l="l" r="r" t="t"/>
            <a:pathLst>
              <a:path extrusionOk="0" h="252095" w="252095">
                <a:moveTo>
                  <a:pt x="251993" y="0"/>
                </a:moveTo>
                <a:lnTo>
                  <a:pt x="0" y="0"/>
                </a:lnTo>
                <a:lnTo>
                  <a:pt x="0" y="252006"/>
                </a:lnTo>
                <a:lnTo>
                  <a:pt x="251993" y="252006"/>
                </a:lnTo>
                <a:lnTo>
                  <a:pt x="251993"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6"/>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1pPr>
            <a:lvl2pPr indent="0" lvl="1"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2pPr>
            <a:lvl3pPr indent="0" lvl="2"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3pPr>
            <a:lvl4pPr indent="0" lvl="3"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4pPr>
            <a:lvl5pPr indent="0" lvl="4"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5pPr>
            <a:lvl6pPr indent="0" lvl="5"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6pPr>
            <a:lvl7pPr indent="0" lvl="6"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7pPr>
            <a:lvl8pPr indent="0" lvl="7"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8pPr>
            <a:lvl9pPr indent="0" lvl="8" marL="0" marR="0" rtl="0" algn="ctr">
              <a:lnSpc>
                <a:spcPct val="100000"/>
              </a:lnSpc>
              <a:spcBef>
                <a:spcPts val="0"/>
              </a:spcBef>
              <a:spcAft>
                <a:spcPts val="0"/>
              </a:spcAft>
              <a:buClr>
                <a:srgbClr val="000000"/>
              </a:buClr>
              <a:buSzPts val="700"/>
              <a:buFont typeface="Arial"/>
              <a:buNone/>
              <a:defRPr b="0" i="0" sz="700" u="none" cap="none" strike="noStrike">
                <a:solidFill>
                  <a:srgbClr val="FFFFFF"/>
                </a:solidFill>
                <a:latin typeface="Meiryo"/>
                <a:ea typeface="Meiryo"/>
                <a:cs typeface="Meiryo"/>
                <a:sym typeface="Meiryo"/>
              </a:defRPr>
            </a:lvl9pPr>
          </a:lstStyle>
          <a:p>
            <a:pPr indent="0" lvl="0" marL="0" rtl="0" algn="ctr">
              <a:spcBef>
                <a:spcPts val="0"/>
              </a:spcBef>
              <a:spcAft>
                <a:spcPts val="0"/>
              </a:spcAft>
              <a:buNone/>
            </a:pPr>
            <a:fld id="{00000000-1234-1234-1234-123412341234}" type="slidenum">
              <a:rPr lang="ja-JP"/>
              <a:t>‹#›</a:t>
            </a:fld>
            <a:endParaRPr/>
          </a:p>
        </p:txBody>
      </p:sp>
    </p:spTree>
  </p:cSld>
  <p:clrMapOvr>
    <a:masterClrMapping/>
  </p:clrMapOvr>
  <p:extLst>
    <p:ext uri="{DCECCB84-F9BA-43D5-87BE-67443E8EF086}">
      <p15:sldGuideLst>
        <p15:guide id="1" orient="horz" pos="1620">
          <p15:clr>
            <a:srgbClr val="FA7B17"/>
          </p15:clr>
        </p15:guide>
        <p15:guide id="2" pos="2880">
          <p15:clr>
            <a:srgbClr val="FA7B17"/>
          </p15:clr>
        </p15:guide>
        <p15:guide id="3" pos="419">
          <p15:clr>
            <a:srgbClr val="FA7B17"/>
          </p15:clr>
        </p15:guide>
        <p15:guide id="4" pos="5341">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セクション見出し" type="secHead">
  <p:cSld name="SECTION_HEADER">
    <p:spTree>
      <p:nvGrpSpPr>
        <p:cNvPr id="52" name="Shape 52"/>
        <p:cNvGrpSpPr/>
        <p:nvPr/>
      </p:nvGrpSpPr>
      <p:grpSpPr>
        <a:xfrm>
          <a:off x="0" y="0"/>
          <a:ext cx="0" cy="0"/>
          <a:chOff x="0" y="0"/>
          <a:chExt cx="0" cy="0"/>
        </a:xfrm>
      </p:grpSpPr>
      <p:sp>
        <p:nvSpPr>
          <p:cNvPr id="53" name="Google Shape;53;p7"/>
          <p:cNvSpPr txBox="1"/>
          <p:nvPr>
            <p:ph idx="1" type="body"/>
          </p:nvPr>
        </p:nvSpPr>
        <p:spPr>
          <a:xfrm>
            <a:off x="623888" y="3442098"/>
            <a:ext cx="7886700" cy="1125000"/>
          </a:xfrm>
          <a:prstGeom prst="rect">
            <a:avLst/>
          </a:prstGeom>
          <a:noFill/>
          <a:ln>
            <a:noFill/>
          </a:ln>
        </p:spPr>
        <p:txBody>
          <a:bodyPr anchorCtr="0" anchor="t" bIns="0" lIns="0" spcFirstLastPara="1" rIns="0" wrap="square" tIns="0">
            <a:normAutofit/>
          </a:bodyPr>
          <a:lstStyle>
            <a:lvl1pPr indent="-228600" lvl="0" marL="457200" rtl="0" algn="l">
              <a:lnSpc>
                <a:spcPct val="120000"/>
              </a:lnSpc>
              <a:spcBef>
                <a:spcPts val="0"/>
              </a:spcBef>
              <a:spcAft>
                <a:spcPts val="0"/>
              </a:spcAft>
              <a:buSzPts val="1400"/>
              <a:buNone/>
              <a:defRPr sz="1800">
                <a:solidFill>
                  <a:srgbClr val="888888"/>
                </a:solidFill>
              </a:defRPr>
            </a:lvl1pPr>
            <a:lvl2pPr indent="-228600" lvl="1" marL="914400" rtl="0" algn="l">
              <a:lnSpc>
                <a:spcPct val="120000"/>
              </a:lnSpc>
              <a:spcBef>
                <a:spcPts val="600"/>
              </a:spcBef>
              <a:spcAft>
                <a:spcPts val="0"/>
              </a:spcAft>
              <a:buSzPts val="1100"/>
              <a:buNone/>
              <a:defRPr sz="1500">
                <a:solidFill>
                  <a:srgbClr val="888888"/>
                </a:solidFill>
              </a:defRPr>
            </a:lvl2pPr>
            <a:lvl3pPr indent="-228600" lvl="2" marL="1371600" rtl="0" algn="l">
              <a:lnSpc>
                <a:spcPct val="120000"/>
              </a:lnSpc>
              <a:spcBef>
                <a:spcPts val="600"/>
              </a:spcBef>
              <a:spcAft>
                <a:spcPts val="0"/>
              </a:spcAft>
              <a:buSzPts val="1100"/>
              <a:buNone/>
              <a:defRPr sz="1400">
                <a:solidFill>
                  <a:srgbClr val="888888"/>
                </a:solidFill>
              </a:defRPr>
            </a:lvl3pPr>
            <a:lvl4pPr indent="-228600" lvl="3" marL="1828800" rtl="0" algn="l">
              <a:lnSpc>
                <a:spcPct val="120000"/>
              </a:lnSpc>
              <a:spcBef>
                <a:spcPts val="600"/>
              </a:spcBef>
              <a:spcAft>
                <a:spcPts val="0"/>
              </a:spcAft>
              <a:buSzPts val="800"/>
              <a:buNone/>
              <a:defRPr sz="1200">
                <a:solidFill>
                  <a:srgbClr val="888888"/>
                </a:solidFill>
              </a:defRPr>
            </a:lvl4pPr>
            <a:lvl5pPr indent="-228600" lvl="4" marL="2286000" rtl="0" algn="l">
              <a:lnSpc>
                <a:spcPct val="120000"/>
              </a:lnSpc>
              <a:spcBef>
                <a:spcPts val="600"/>
              </a:spcBef>
              <a:spcAft>
                <a:spcPts val="0"/>
              </a:spcAft>
              <a:buSzPts val="800"/>
              <a:buNone/>
              <a:defRPr sz="1200">
                <a:solidFill>
                  <a:srgbClr val="888888"/>
                </a:solidFill>
              </a:defRPr>
            </a:lvl5pPr>
            <a:lvl6pPr indent="-228600" lvl="5" marL="2743200" rtl="0" algn="l">
              <a:lnSpc>
                <a:spcPct val="90000"/>
              </a:lnSpc>
              <a:spcBef>
                <a:spcPts val="600"/>
              </a:spcBef>
              <a:spcAft>
                <a:spcPts val="0"/>
              </a:spcAft>
              <a:buSzPts val="1400"/>
              <a:buNone/>
              <a:defRPr sz="1200">
                <a:solidFill>
                  <a:srgbClr val="888888"/>
                </a:solidFill>
              </a:defRPr>
            </a:lvl6pPr>
            <a:lvl7pPr indent="-228600" lvl="6" marL="3200400" rtl="0" algn="l">
              <a:lnSpc>
                <a:spcPct val="90000"/>
              </a:lnSpc>
              <a:spcBef>
                <a:spcPts val="400"/>
              </a:spcBef>
              <a:spcAft>
                <a:spcPts val="0"/>
              </a:spcAft>
              <a:buSzPts val="1400"/>
              <a:buNone/>
              <a:defRPr sz="1200">
                <a:solidFill>
                  <a:srgbClr val="888888"/>
                </a:solidFill>
              </a:defRPr>
            </a:lvl7pPr>
            <a:lvl8pPr indent="-228600" lvl="7" marL="3657600" rtl="0" algn="l">
              <a:lnSpc>
                <a:spcPct val="90000"/>
              </a:lnSpc>
              <a:spcBef>
                <a:spcPts val="400"/>
              </a:spcBef>
              <a:spcAft>
                <a:spcPts val="0"/>
              </a:spcAft>
              <a:buSzPts val="1400"/>
              <a:buNone/>
              <a:defRPr sz="1200">
                <a:solidFill>
                  <a:srgbClr val="888888"/>
                </a:solidFill>
              </a:defRPr>
            </a:lvl8pPr>
            <a:lvl9pPr indent="-228600" lvl="8" marL="4114800" rtl="0" algn="l">
              <a:lnSpc>
                <a:spcPct val="90000"/>
              </a:lnSpc>
              <a:spcBef>
                <a:spcPts val="400"/>
              </a:spcBef>
              <a:spcAft>
                <a:spcPts val="0"/>
              </a:spcAft>
              <a:buSzPts val="1400"/>
              <a:buNone/>
              <a:defRPr sz="1200">
                <a:solidFill>
                  <a:srgbClr val="888888"/>
                </a:solidFill>
              </a:defRPr>
            </a:lvl9pPr>
          </a:lstStyle>
          <a:p/>
        </p:txBody>
      </p:sp>
      <p:sp>
        <p:nvSpPr>
          <p:cNvPr id="54" name="Google Shape;54;p7"/>
          <p:cNvSpPr txBox="1"/>
          <p:nvPr>
            <p:ph idx="10" type="dt"/>
          </p:nvPr>
        </p:nvSpPr>
        <p:spPr>
          <a:xfrm>
            <a:off x="628650" y="4767263"/>
            <a:ext cx="2057400" cy="2739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100"/>
              <a:buChar char="●"/>
              <a:defRPr/>
            </a:lvl1pPr>
            <a:lvl2pPr lvl="1" rtl="0" algn="l">
              <a:lnSpc>
                <a:spcPct val="100000"/>
              </a:lnSpc>
              <a:spcBef>
                <a:spcPts val="0"/>
              </a:spcBef>
              <a:spcAft>
                <a:spcPts val="0"/>
              </a:spcAft>
              <a:buSzPts val="1100"/>
              <a:buChar char="○"/>
              <a:defRPr/>
            </a:lvl2pPr>
            <a:lvl3pPr lvl="2" rtl="0" algn="l">
              <a:lnSpc>
                <a:spcPct val="100000"/>
              </a:lnSpc>
              <a:spcBef>
                <a:spcPts val="0"/>
              </a:spcBef>
              <a:spcAft>
                <a:spcPts val="0"/>
              </a:spcAft>
              <a:buSzPts val="1100"/>
              <a:buChar char="■"/>
              <a:defRPr/>
            </a:lvl3pPr>
            <a:lvl4pPr lvl="3" rtl="0" algn="l">
              <a:lnSpc>
                <a:spcPct val="100000"/>
              </a:lnSpc>
              <a:spcBef>
                <a:spcPts val="0"/>
              </a:spcBef>
              <a:spcAft>
                <a:spcPts val="0"/>
              </a:spcAft>
              <a:buSzPts val="1100"/>
              <a:buChar char="●"/>
              <a:defRPr/>
            </a:lvl4pPr>
            <a:lvl5pPr lvl="4" rtl="0" algn="l">
              <a:lnSpc>
                <a:spcPct val="100000"/>
              </a:lnSpc>
              <a:spcBef>
                <a:spcPts val="0"/>
              </a:spcBef>
              <a:spcAft>
                <a:spcPts val="0"/>
              </a:spcAft>
              <a:buSzPts val="1100"/>
              <a:buChar char="○"/>
              <a:defRPr/>
            </a:lvl5pPr>
            <a:lvl6pPr lvl="5" rtl="0" algn="l">
              <a:lnSpc>
                <a:spcPct val="100000"/>
              </a:lnSpc>
              <a:spcBef>
                <a:spcPts val="0"/>
              </a:spcBef>
              <a:spcAft>
                <a:spcPts val="0"/>
              </a:spcAft>
              <a:buSzPts val="1100"/>
              <a:buChar char="■"/>
              <a:defRPr/>
            </a:lvl6pPr>
            <a:lvl7pPr lvl="6" rtl="0" algn="l">
              <a:lnSpc>
                <a:spcPct val="100000"/>
              </a:lnSpc>
              <a:spcBef>
                <a:spcPts val="0"/>
              </a:spcBef>
              <a:spcAft>
                <a:spcPts val="0"/>
              </a:spcAft>
              <a:buSzPts val="1100"/>
              <a:buChar char="●"/>
              <a:defRPr/>
            </a:lvl7pPr>
            <a:lvl8pPr lvl="7" rtl="0" algn="l">
              <a:lnSpc>
                <a:spcPct val="100000"/>
              </a:lnSpc>
              <a:spcBef>
                <a:spcPts val="0"/>
              </a:spcBef>
              <a:spcAft>
                <a:spcPts val="0"/>
              </a:spcAft>
              <a:buSzPts val="1100"/>
              <a:buChar char="○"/>
              <a:defRPr/>
            </a:lvl8pPr>
            <a:lvl9pPr lvl="8" rtl="0" algn="l">
              <a:lnSpc>
                <a:spcPct val="100000"/>
              </a:lnSpc>
              <a:spcBef>
                <a:spcPts val="0"/>
              </a:spcBef>
              <a:spcAft>
                <a:spcPts val="0"/>
              </a:spcAft>
              <a:buSzPts val="1100"/>
              <a:buChar char="■"/>
              <a:defRPr/>
            </a:lvl9pPr>
          </a:lstStyle>
          <a:p/>
        </p:txBody>
      </p:sp>
      <p:sp>
        <p:nvSpPr>
          <p:cNvPr id="55" name="Google Shape;55;p7"/>
          <p:cNvSpPr txBox="1"/>
          <p:nvPr>
            <p:ph idx="11" type="ftr"/>
          </p:nvPr>
        </p:nvSpPr>
        <p:spPr>
          <a:xfrm>
            <a:off x="3028950" y="4767263"/>
            <a:ext cx="3086100" cy="273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100"/>
              <a:buChar char="●"/>
              <a:defRPr/>
            </a:lvl1pPr>
            <a:lvl2pPr lvl="1" rtl="0" algn="l">
              <a:lnSpc>
                <a:spcPct val="100000"/>
              </a:lnSpc>
              <a:spcBef>
                <a:spcPts val="0"/>
              </a:spcBef>
              <a:spcAft>
                <a:spcPts val="0"/>
              </a:spcAft>
              <a:buSzPts val="1100"/>
              <a:buChar char="○"/>
              <a:defRPr/>
            </a:lvl2pPr>
            <a:lvl3pPr lvl="2" rtl="0" algn="l">
              <a:lnSpc>
                <a:spcPct val="100000"/>
              </a:lnSpc>
              <a:spcBef>
                <a:spcPts val="0"/>
              </a:spcBef>
              <a:spcAft>
                <a:spcPts val="0"/>
              </a:spcAft>
              <a:buSzPts val="1100"/>
              <a:buChar char="■"/>
              <a:defRPr/>
            </a:lvl3pPr>
            <a:lvl4pPr lvl="3" rtl="0" algn="l">
              <a:lnSpc>
                <a:spcPct val="100000"/>
              </a:lnSpc>
              <a:spcBef>
                <a:spcPts val="0"/>
              </a:spcBef>
              <a:spcAft>
                <a:spcPts val="0"/>
              </a:spcAft>
              <a:buSzPts val="1100"/>
              <a:buChar char="●"/>
              <a:defRPr/>
            </a:lvl4pPr>
            <a:lvl5pPr lvl="4" rtl="0" algn="l">
              <a:lnSpc>
                <a:spcPct val="100000"/>
              </a:lnSpc>
              <a:spcBef>
                <a:spcPts val="0"/>
              </a:spcBef>
              <a:spcAft>
                <a:spcPts val="0"/>
              </a:spcAft>
              <a:buSzPts val="1100"/>
              <a:buChar char="○"/>
              <a:defRPr/>
            </a:lvl5pPr>
            <a:lvl6pPr lvl="5" rtl="0" algn="l">
              <a:lnSpc>
                <a:spcPct val="100000"/>
              </a:lnSpc>
              <a:spcBef>
                <a:spcPts val="0"/>
              </a:spcBef>
              <a:spcAft>
                <a:spcPts val="0"/>
              </a:spcAft>
              <a:buSzPts val="1100"/>
              <a:buChar char="■"/>
              <a:defRPr/>
            </a:lvl6pPr>
            <a:lvl7pPr lvl="6" rtl="0" algn="l">
              <a:lnSpc>
                <a:spcPct val="100000"/>
              </a:lnSpc>
              <a:spcBef>
                <a:spcPts val="0"/>
              </a:spcBef>
              <a:spcAft>
                <a:spcPts val="0"/>
              </a:spcAft>
              <a:buSzPts val="1100"/>
              <a:buChar char="●"/>
              <a:defRPr/>
            </a:lvl7pPr>
            <a:lvl8pPr lvl="7" rtl="0" algn="l">
              <a:lnSpc>
                <a:spcPct val="100000"/>
              </a:lnSpc>
              <a:spcBef>
                <a:spcPts val="0"/>
              </a:spcBef>
              <a:spcAft>
                <a:spcPts val="0"/>
              </a:spcAft>
              <a:buSzPts val="1100"/>
              <a:buChar char="○"/>
              <a:defRPr/>
            </a:lvl8pPr>
            <a:lvl9pPr lvl="8" rtl="0" algn="l">
              <a:lnSpc>
                <a:spcPct val="100000"/>
              </a:lnSpc>
              <a:spcBef>
                <a:spcPts val="0"/>
              </a:spcBef>
              <a:spcAft>
                <a:spcPts val="0"/>
              </a:spcAft>
              <a:buSzPts val="1100"/>
              <a:buChar char="■"/>
              <a:defRPr/>
            </a:lvl9pPr>
          </a:lstStyle>
          <a:p/>
        </p:txBody>
      </p:sp>
      <p:sp>
        <p:nvSpPr>
          <p:cNvPr id="56" name="Google Shape;56;p7"/>
          <p:cNvSpPr txBox="1"/>
          <p:nvPr>
            <p:ph idx="12" type="sldNum"/>
          </p:nvPr>
        </p:nvSpPr>
        <p:spPr>
          <a:xfrm>
            <a:off x="8135006" y="4767263"/>
            <a:ext cx="380400" cy="273900"/>
          </a:xfrm>
          <a:prstGeom prst="rect">
            <a:avLst/>
          </a:prstGeom>
          <a:noFill/>
          <a:ln>
            <a:noFill/>
          </a:ln>
        </p:spPr>
        <p:txBody>
          <a:bodyPr anchorCtr="0" anchor="ctr" bIns="0" lIns="0" spcFirstLastPara="1" rIns="0" wrap="square" tIns="0">
            <a:noAutofit/>
          </a:bodyPr>
          <a:lstStyle>
            <a:lvl1pPr indent="0" lvl="0" marL="0" marR="0" rtl="0" algn="ctr">
              <a:lnSpc>
                <a:spcPct val="100000"/>
              </a:lnSpc>
              <a:spcBef>
                <a:spcPts val="0"/>
              </a:spcBef>
              <a:spcAft>
                <a:spcPts val="0"/>
              </a:spcAft>
              <a:buSzPts val="900"/>
              <a:buNone/>
              <a:defRPr/>
            </a:lvl1pPr>
            <a:lvl2pPr indent="0" lvl="1" marL="0" marR="0" rtl="0" algn="ctr">
              <a:lnSpc>
                <a:spcPct val="100000"/>
              </a:lnSpc>
              <a:spcBef>
                <a:spcPts val="0"/>
              </a:spcBef>
              <a:spcAft>
                <a:spcPts val="0"/>
              </a:spcAft>
              <a:buSzPts val="900"/>
              <a:buNone/>
              <a:defRPr/>
            </a:lvl2pPr>
            <a:lvl3pPr indent="0" lvl="2" marL="0" marR="0" rtl="0" algn="ctr">
              <a:lnSpc>
                <a:spcPct val="100000"/>
              </a:lnSpc>
              <a:spcBef>
                <a:spcPts val="0"/>
              </a:spcBef>
              <a:spcAft>
                <a:spcPts val="0"/>
              </a:spcAft>
              <a:buSzPts val="900"/>
              <a:buNone/>
              <a:defRPr/>
            </a:lvl3pPr>
            <a:lvl4pPr indent="0" lvl="3" marL="0" marR="0" rtl="0" algn="ctr">
              <a:lnSpc>
                <a:spcPct val="100000"/>
              </a:lnSpc>
              <a:spcBef>
                <a:spcPts val="0"/>
              </a:spcBef>
              <a:spcAft>
                <a:spcPts val="0"/>
              </a:spcAft>
              <a:buSzPts val="900"/>
              <a:buNone/>
              <a:defRPr/>
            </a:lvl4pPr>
            <a:lvl5pPr indent="0" lvl="4" marL="0" marR="0" rtl="0" algn="ctr">
              <a:lnSpc>
                <a:spcPct val="100000"/>
              </a:lnSpc>
              <a:spcBef>
                <a:spcPts val="0"/>
              </a:spcBef>
              <a:spcAft>
                <a:spcPts val="0"/>
              </a:spcAft>
              <a:buSzPts val="900"/>
              <a:buNone/>
              <a:defRPr/>
            </a:lvl5pPr>
            <a:lvl6pPr indent="0" lvl="5" marL="0" marR="0" rtl="0" algn="ctr">
              <a:lnSpc>
                <a:spcPct val="100000"/>
              </a:lnSpc>
              <a:spcBef>
                <a:spcPts val="0"/>
              </a:spcBef>
              <a:spcAft>
                <a:spcPts val="0"/>
              </a:spcAft>
              <a:buSzPts val="900"/>
              <a:buNone/>
              <a:defRPr/>
            </a:lvl6pPr>
            <a:lvl7pPr indent="0" lvl="6" marL="0" marR="0" rtl="0" algn="ctr">
              <a:lnSpc>
                <a:spcPct val="100000"/>
              </a:lnSpc>
              <a:spcBef>
                <a:spcPts val="0"/>
              </a:spcBef>
              <a:spcAft>
                <a:spcPts val="0"/>
              </a:spcAft>
              <a:buSzPts val="900"/>
              <a:buNone/>
              <a:defRPr/>
            </a:lvl7pPr>
            <a:lvl8pPr indent="0" lvl="7" marL="0" marR="0" rtl="0" algn="ctr">
              <a:lnSpc>
                <a:spcPct val="100000"/>
              </a:lnSpc>
              <a:spcBef>
                <a:spcPts val="0"/>
              </a:spcBef>
              <a:spcAft>
                <a:spcPts val="0"/>
              </a:spcAft>
              <a:buSzPts val="900"/>
              <a:buNone/>
              <a:defRPr/>
            </a:lvl8pPr>
            <a:lvl9pPr indent="0" lvl="8" marL="0" marR="0" rtl="0" algn="ctr">
              <a:lnSpc>
                <a:spcPct val="100000"/>
              </a:lnSpc>
              <a:spcBef>
                <a:spcPts val="0"/>
              </a:spcBef>
              <a:spcAft>
                <a:spcPts val="0"/>
              </a:spcAft>
              <a:buSzPts val="900"/>
              <a:buNone/>
              <a:defRPr/>
            </a:lvl9pPr>
          </a:lstStyle>
          <a:p>
            <a:pPr indent="0" lvl="0" marL="0" rtl="0" algn="ctr">
              <a:spcBef>
                <a:spcPts val="0"/>
              </a:spcBef>
              <a:spcAft>
                <a:spcPts val="0"/>
              </a:spcAft>
              <a:buNone/>
            </a:pPr>
            <a:fld id="{00000000-1234-1234-1234-123412341234}" type="slidenum">
              <a:rPr lang="ja-JP"/>
              <a:t>‹#›</a:t>
            </a:fld>
            <a:endParaRPr/>
          </a:p>
        </p:txBody>
      </p:sp>
      <p:sp>
        <p:nvSpPr>
          <p:cNvPr id="57" name="Google Shape;57;p7"/>
          <p:cNvSpPr/>
          <p:nvPr/>
        </p:nvSpPr>
        <p:spPr>
          <a:xfrm>
            <a:off x="0" y="0"/>
            <a:ext cx="9144900" cy="51435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7"/>
          <p:cNvSpPr txBox="1"/>
          <p:nvPr>
            <p:ph type="title"/>
          </p:nvPr>
        </p:nvSpPr>
        <p:spPr>
          <a:xfrm>
            <a:off x="623888" y="1282305"/>
            <a:ext cx="7886700" cy="2139600"/>
          </a:xfrm>
          <a:prstGeom prst="rect">
            <a:avLst/>
          </a:prstGeom>
          <a:noFill/>
          <a:ln>
            <a:noFill/>
          </a:ln>
        </p:spPr>
        <p:txBody>
          <a:bodyPr anchorCtr="0" anchor="ctr" bIns="0" lIns="0" spcFirstLastPara="1" rIns="0" wrap="square" tIns="0">
            <a:normAutofit/>
          </a:bodyPr>
          <a:lstStyle>
            <a:lvl1pPr lvl="0" rtl="0" algn="ctr">
              <a:lnSpc>
                <a:spcPct val="90000"/>
              </a:lnSpc>
              <a:spcBef>
                <a:spcPts val="0"/>
              </a:spcBef>
              <a:spcAft>
                <a:spcPts val="0"/>
              </a:spcAft>
              <a:buSzPts val="1800"/>
              <a:buChar char="●"/>
              <a:defRPr sz="2700">
                <a:solidFill>
                  <a:schemeClr val="lt1"/>
                </a:solidFill>
                <a:latin typeface="Arial"/>
                <a:ea typeface="Arial"/>
                <a:cs typeface="Arial"/>
                <a:sym typeface="Arial"/>
              </a:defRPr>
            </a:lvl1pPr>
            <a:lvl2pPr lvl="1" rtl="0" algn="l">
              <a:lnSpc>
                <a:spcPct val="100000"/>
              </a:lnSpc>
              <a:spcBef>
                <a:spcPts val="0"/>
              </a:spcBef>
              <a:spcAft>
                <a:spcPts val="0"/>
              </a:spcAft>
              <a:buSzPts val="1100"/>
              <a:buChar char="○"/>
              <a:defRPr/>
            </a:lvl2pPr>
            <a:lvl3pPr lvl="2" rtl="0" algn="l">
              <a:lnSpc>
                <a:spcPct val="100000"/>
              </a:lnSpc>
              <a:spcBef>
                <a:spcPts val="0"/>
              </a:spcBef>
              <a:spcAft>
                <a:spcPts val="0"/>
              </a:spcAft>
              <a:buSzPts val="1100"/>
              <a:buChar char="■"/>
              <a:defRPr/>
            </a:lvl3pPr>
            <a:lvl4pPr lvl="3" rtl="0" algn="l">
              <a:lnSpc>
                <a:spcPct val="100000"/>
              </a:lnSpc>
              <a:spcBef>
                <a:spcPts val="0"/>
              </a:spcBef>
              <a:spcAft>
                <a:spcPts val="0"/>
              </a:spcAft>
              <a:buSzPts val="1100"/>
              <a:buChar char="●"/>
              <a:defRPr/>
            </a:lvl4pPr>
            <a:lvl5pPr lvl="4" rtl="0" algn="l">
              <a:lnSpc>
                <a:spcPct val="100000"/>
              </a:lnSpc>
              <a:spcBef>
                <a:spcPts val="0"/>
              </a:spcBef>
              <a:spcAft>
                <a:spcPts val="0"/>
              </a:spcAft>
              <a:buSzPts val="1100"/>
              <a:buChar char="○"/>
              <a:defRPr/>
            </a:lvl5pPr>
            <a:lvl6pPr lvl="5" rtl="0" algn="l">
              <a:lnSpc>
                <a:spcPct val="100000"/>
              </a:lnSpc>
              <a:spcBef>
                <a:spcPts val="0"/>
              </a:spcBef>
              <a:spcAft>
                <a:spcPts val="0"/>
              </a:spcAft>
              <a:buSzPts val="1100"/>
              <a:buChar char="■"/>
              <a:defRPr/>
            </a:lvl6pPr>
            <a:lvl7pPr lvl="6" rtl="0" algn="l">
              <a:lnSpc>
                <a:spcPct val="100000"/>
              </a:lnSpc>
              <a:spcBef>
                <a:spcPts val="0"/>
              </a:spcBef>
              <a:spcAft>
                <a:spcPts val="0"/>
              </a:spcAft>
              <a:buSzPts val="1100"/>
              <a:buChar char="●"/>
              <a:defRPr/>
            </a:lvl7pPr>
            <a:lvl8pPr lvl="7" rtl="0" algn="l">
              <a:lnSpc>
                <a:spcPct val="100000"/>
              </a:lnSpc>
              <a:spcBef>
                <a:spcPts val="0"/>
              </a:spcBef>
              <a:spcAft>
                <a:spcPts val="0"/>
              </a:spcAft>
              <a:buSzPts val="1100"/>
              <a:buChar char="○"/>
              <a:defRPr/>
            </a:lvl8pPr>
            <a:lvl9pPr lvl="8" rtl="0" algn="l">
              <a:lnSpc>
                <a:spcPct val="100000"/>
              </a:lnSpc>
              <a:spcBef>
                <a:spcPts val="0"/>
              </a:spcBef>
              <a:spcAft>
                <a:spcPts val="0"/>
              </a:spcAft>
              <a:buSzPts val="1100"/>
              <a:buChar char="■"/>
              <a:defRPr/>
            </a:lvl9pPr>
          </a:lstStyle>
          <a:p/>
        </p:txBody>
      </p:sp>
      <p:pic>
        <p:nvPicPr>
          <p:cNvPr id="59" name="Google Shape;59;p7"/>
          <p:cNvPicPr preferRelativeResize="0"/>
          <p:nvPr/>
        </p:nvPicPr>
        <p:blipFill rotWithShape="1">
          <a:blip r:embed="rId3">
            <a:alphaModFix/>
          </a:blip>
          <a:srcRect b="0" l="0" r="0" t="0"/>
          <a:stretch/>
        </p:blipFill>
        <p:spPr>
          <a:xfrm>
            <a:off x="619307" y="4783619"/>
            <a:ext cx="1485000" cy="185599"/>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コンテンツ" type="obj">
  <p:cSld name="OBJECT">
    <p:spTree>
      <p:nvGrpSpPr>
        <p:cNvPr id="60" name="Shape 60"/>
        <p:cNvGrpSpPr/>
        <p:nvPr/>
      </p:nvGrpSpPr>
      <p:grpSpPr>
        <a:xfrm>
          <a:off x="0" y="0"/>
          <a:ext cx="0" cy="0"/>
          <a:chOff x="0" y="0"/>
          <a:chExt cx="0" cy="0"/>
        </a:xfrm>
      </p:grpSpPr>
      <p:sp>
        <p:nvSpPr>
          <p:cNvPr id="61" name="Google Shape;61;p8"/>
          <p:cNvSpPr/>
          <p:nvPr/>
        </p:nvSpPr>
        <p:spPr>
          <a:xfrm>
            <a:off x="8135006" y="4739359"/>
            <a:ext cx="380400" cy="2739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1" i="0" sz="1100" u="none" cap="none" strike="noStrike">
              <a:solidFill>
                <a:schemeClr val="lt1"/>
              </a:solidFill>
              <a:latin typeface="Arial"/>
              <a:ea typeface="Arial"/>
              <a:cs typeface="Arial"/>
              <a:sym typeface="Arial"/>
            </a:endParaRPr>
          </a:p>
        </p:txBody>
      </p:sp>
      <p:sp>
        <p:nvSpPr>
          <p:cNvPr id="62" name="Google Shape;62;p8"/>
          <p:cNvSpPr txBox="1"/>
          <p:nvPr>
            <p:ph type="title"/>
          </p:nvPr>
        </p:nvSpPr>
        <p:spPr>
          <a:xfrm>
            <a:off x="628650" y="329022"/>
            <a:ext cx="7886700" cy="435600"/>
          </a:xfrm>
          <a:prstGeom prst="rect">
            <a:avLst/>
          </a:prstGeom>
          <a:noFill/>
          <a:ln>
            <a:noFill/>
          </a:ln>
        </p:spPr>
        <p:txBody>
          <a:bodyPr anchorCtr="0" anchor="ctr" bIns="0" lIns="0" spcFirstLastPara="1" rIns="0" wrap="square" tIns="0">
            <a:normAutofit/>
          </a:bodyPr>
          <a:lstStyle>
            <a:lvl1pPr lvl="0" rtl="0" algn="l">
              <a:lnSpc>
                <a:spcPct val="90000"/>
              </a:lnSpc>
              <a:spcBef>
                <a:spcPts val="0"/>
              </a:spcBef>
              <a:spcAft>
                <a:spcPts val="0"/>
              </a:spcAft>
              <a:buSzPts val="1800"/>
              <a:buChar char="●"/>
              <a:defRPr>
                <a:solidFill>
                  <a:schemeClr val="accent1"/>
                </a:solidFill>
                <a:latin typeface="Arial"/>
                <a:ea typeface="Arial"/>
                <a:cs typeface="Arial"/>
                <a:sym typeface="Arial"/>
              </a:defRPr>
            </a:lvl1pPr>
            <a:lvl2pPr lvl="1" rtl="0" algn="l">
              <a:lnSpc>
                <a:spcPct val="100000"/>
              </a:lnSpc>
              <a:spcBef>
                <a:spcPts val="0"/>
              </a:spcBef>
              <a:spcAft>
                <a:spcPts val="0"/>
              </a:spcAft>
              <a:buSzPts val="1100"/>
              <a:buChar char="○"/>
              <a:defRPr/>
            </a:lvl2pPr>
            <a:lvl3pPr lvl="2" rtl="0" algn="l">
              <a:lnSpc>
                <a:spcPct val="100000"/>
              </a:lnSpc>
              <a:spcBef>
                <a:spcPts val="0"/>
              </a:spcBef>
              <a:spcAft>
                <a:spcPts val="0"/>
              </a:spcAft>
              <a:buSzPts val="1100"/>
              <a:buChar char="■"/>
              <a:defRPr/>
            </a:lvl3pPr>
            <a:lvl4pPr lvl="3" rtl="0" algn="l">
              <a:lnSpc>
                <a:spcPct val="100000"/>
              </a:lnSpc>
              <a:spcBef>
                <a:spcPts val="0"/>
              </a:spcBef>
              <a:spcAft>
                <a:spcPts val="0"/>
              </a:spcAft>
              <a:buSzPts val="1100"/>
              <a:buChar char="●"/>
              <a:defRPr/>
            </a:lvl4pPr>
            <a:lvl5pPr lvl="4" rtl="0" algn="l">
              <a:lnSpc>
                <a:spcPct val="100000"/>
              </a:lnSpc>
              <a:spcBef>
                <a:spcPts val="0"/>
              </a:spcBef>
              <a:spcAft>
                <a:spcPts val="0"/>
              </a:spcAft>
              <a:buSzPts val="1100"/>
              <a:buChar char="○"/>
              <a:defRPr/>
            </a:lvl5pPr>
            <a:lvl6pPr lvl="5" rtl="0" algn="l">
              <a:lnSpc>
                <a:spcPct val="100000"/>
              </a:lnSpc>
              <a:spcBef>
                <a:spcPts val="0"/>
              </a:spcBef>
              <a:spcAft>
                <a:spcPts val="0"/>
              </a:spcAft>
              <a:buSzPts val="1100"/>
              <a:buChar char="■"/>
              <a:defRPr/>
            </a:lvl6pPr>
            <a:lvl7pPr lvl="6" rtl="0" algn="l">
              <a:lnSpc>
                <a:spcPct val="100000"/>
              </a:lnSpc>
              <a:spcBef>
                <a:spcPts val="0"/>
              </a:spcBef>
              <a:spcAft>
                <a:spcPts val="0"/>
              </a:spcAft>
              <a:buSzPts val="1100"/>
              <a:buChar char="●"/>
              <a:defRPr/>
            </a:lvl7pPr>
            <a:lvl8pPr lvl="7" rtl="0" algn="l">
              <a:lnSpc>
                <a:spcPct val="100000"/>
              </a:lnSpc>
              <a:spcBef>
                <a:spcPts val="0"/>
              </a:spcBef>
              <a:spcAft>
                <a:spcPts val="0"/>
              </a:spcAft>
              <a:buSzPts val="1100"/>
              <a:buChar char="○"/>
              <a:defRPr/>
            </a:lvl8pPr>
            <a:lvl9pPr lvl="8" rtl="0" algn="l">
              <a:lnSpc>
                <a:spcPct val="100000"/>
              </a:lnSpc>
              <a:spcBef>
                <a:spcPts val="0"/>
              </a:spcBef>
              <a:spcAft>
                <a:spcPts val="0"/>
              </a:spcAft>
              <a:buSzPts val="1100"/>
              <a:buChar char="■"/>
              <a:defRPr/>
            </a:lvl9pPr>
          </a:lstStyle>
          <a:p/>
        </p:txBody>
      </p:sp>
      <p:sp>
        <p:nvSpPr>
          <p:cNvPr id="63" name="Google Shape;63;p8"/>
          <p:cNvSpPr txBox="1"/>
          <p:nvPr>
            <p:ph idx="1" type="body"/>
          </p:nvPr>
        </p:nvSpPr>
        <p:spPr>
          <a:xfrm>
            <a:off x="628650" y="1016875"/>
            <a:ext cx="7886700" cy="3615900"/>
          </a:xfrm>
          <a:prstGeom prst="rect">
            <a:avLst/>
          </a:prstGeom>
          <a:noFill/>
          <a:ln>
            <a:noFill/>
          </a:ln>
        </p:spPr>
        <p:txBody>
          <a:bodyPr anchorCtr="0" anchor="t" bIns="0" lIns="0" spcFirstLastPara="1" rIns="0" wrap="square" tIns="0">
            <a:normAutofit/>
          </a:bodyPr>
          <a:lstStyle>
            <a:lvl1pPr indent="-317500" lvl="0" marL="457200" rtl="0" algn="l">
              <a:lnSpc>
                <a:spcPct val="120000"/>
              </a:lnSpc>
              <a:spcBef>
                <a:spcPts val="0"/>
              </a:spcBef>
              <a:spcAft>
                <a:spcPts val="0"/>
              </a:spcAft>
              <a:buSzPts val="1400"/>
              <a:buChar char="●"/>
              <a:defRPr/>
            </a:lvl1pPr>
            <a:lvl2pPr indent="-298450" lvl="1" marL="914400" rtl="0" algn="l">
              <a:lnSpc>
                <a:spcPct val="120000"/>
              </a:lnSpc>
              <a:spcBef>
                <a:spcPts val="600"/>
              </a:spcBef>
              <a:spcAft>
                <a:spcPts val="0"/>
              </a:spcAft>
              <a:buSzPts val="1100"/>
              <a:buChar char="○"/>
              <a:defRPr/>
            </a:lvl2pPr>
            <a:lvl3pPr indent="-298450" lvl="2" marL="1371600" rtl="0" algn="l">
              <a:lnSpc>
                <a:spcPct val="120000"/>
              </a:lnSpc>
              <a:spcBef>
                <a:spcPts val="600"/>
              </a:spcBef>
              <a:spcAft>
                <a:spcPts val="0"/>
              </a:spcAft>
              <a:buSzPts val="1100"/>
              <a:buChar char="■"/>
              <a:defRPr/>
            </a:lvl3pPr>
            <a:lvl4pPr indent="-279400" lvl="3" marL="1828800" rtl="0" algn="l">
              <a:lnSpc>
                <a:spcPct val="120000"/>
              </a:lnSpc>
              <a:spcBef>
                <a:spcPts val="600"/>
              </a:spcBef>
              <a:spcAft>
                <a:spcPts val="0"/>
              </a:spcAft>
              <a:buSzPts val="800"/>
              <a:buChar char="●"/>
              <a:defRPr/>
            </a:lvl4pPr>
            <a:lvl5pPr indent="-279400" lvl="4" marL="2286000" rtl="0" algn="l">
              <a:lnSpc>
                <a:spcPct val="120000"/>
              </a:lnSpc>
              <a:spcBef>
                <a:spcPts val="600"/>
              </a:spcBef>
              <a:spcAft>
                <a:spcPts val="0"/>
              </a:spcAft>
              <a:buSzPts val="800"/>
              <a:buChar char="○"/>
              <a:defRPr/>
            </a:lvl5pPr>
            <a:lvl6pPr indent="-317500" lvl="5" marL="2743200" rtl="0" algn="l">
              <a:lnSpc>
                <a:spcPct val="90000"/>
              </a:lnSpc>
              <a:spcBef>
                <a:spcPts val="600"/>
              </a:spcBef>
              <a:spcAft>
                <a:spcPts val="0"/>
              </a:spcAft>
              <a:buSzPts val="1400"/>
              <a:buChar char="■"/>
              <a:defRPr/>
            </a:lvl6pPr>
            <a:lvl7pPr indent="-317500" lvl="6" marL="3200400" rtl="0" algn="l">
              <a:lnSpc>
                <a:spcPct val="90000"/>
              </a:lnSpc>
              <a:spcBef>
                <a:spcPts val="400"/>
              </a:spcBef>
              <a:spcAft>
                <a:spcPts val="0"/>
              </a:spcAft>
              <a:buSzPts val="1400"/>
              <a:buChar char="●"/>
              <a:defRPr/>
            </a:lvl7pPr>
            <a:lvl8pPr indent="-317500" lvl="7" marL="3657600" rtl="0" algn="l">
              <a:lnSpc>
                <a:spcPct val="90000"/>
              </a:lnSpc>
              <a:spcBef>
                <a:spcPts val="400"/>
              </a:spcBef>
              <a:spcAft>
                <a:spcPts val="0"/>
              </a:spcAft>
              <a:buSzPts val="1400"/>
              <a:buChar char="○"/>
              <a:defRPr/>
            </a:lvl8pPr>
            <a:lvl9pPr indent="-317500" lvl="8" marL="4114800" rtl="0" algn="l">
              <a:lnSpc>
                <a:spcPct val="90000"/>
              </a:lnSpc>
              <a:spcBef>
                <a:spcPts val="400"/>
              </a:spcBef>
              <a:spcAft>
                <a:spcPts val="0"/>
              </a:spcAft>
              <a:buSzPts val="1400"/>
              <a:buChar char="■"/>
              <a:defRPr/>
            </a:lvl9pPr>
          </a:lstStyle>
          <a:p/>
        </p:txBody>
      </p:sp>
      <p:sp>
        <p:nvSpPr>
          <p:cNvPr id="64" name="Google Shape;64;p8"/>
          <p:cNvSpPr txBox="1"/>
          <p:nvPr>
            <p:ph idx="10" type="dt"/>
          </p:nvPr>
        </p:nvSpPr>
        <p:spPr>
          <a:xfrm>
            <a:off x="628650" y="4767263"/>
            <a:ext cx="2057400" cy="2739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1100"/>
              <a:buChar char="●"/>
              <a:defRPr/>
            </a:lvl1pPr>
            <a:lvl2pPr lvl="1" rtl="0" algn="l">
              <a:lnSpc>
                <a:spcPct val="100000"/>
              </a:lnSpc>
              <a:spcBef>
                <a:spcPts val="0"/>
              </a:spcBef>
              <a:spcAft>
                <a:spcPts val="0"/>
              </a:spcAft>
              <a:buSzPts val="1100"/>
              <a:buChar char="○"/>
              <a:defRPr/>
            </a:lvl2pPr>
            <a:lvl3pPr lvl="2" rtl="0" algn="l">
              <a:lnSpc>
                <a:spcPct val="100000"/>
              </a:lnSpc>
              <a:spcBef>
                <a:spcPts val="0"/>
              </a:spcBef>
              <a:spcAft>
                <a:spcPts val="0"/>
              </a:spcAft>
              <a:buSzPts val="1100"/>
              <a:buChar char="■"/>
              <a:defRPr/>
            </a:lvl3pPr>
            <a:lvl4pPr lvl="3" rtl="0" algn="l">
              <a:lnSpc>
                <a:spcPct val="100000"/>
              </a:lnSpc>
              <a:spcBef>
                <a:spcPts val="0"/>
              </a:spcBef>
              <a:spcAft>
                <a:spcPts val="0"/>
              </a:spcAft>
              <a:buSzPts val="1100"/>
              <a:buChar char="●"/>
              <a:defRPr/>
            </a:lvl4pPr>
            <a:lvl5pPr lvl="4" rtl="0" algn="l">
              <a:lnSpc>
                <a:spcPct val="100000"/>
              </a:lnSpc>
              <a:spcBef>
                <a:spcPts val="0"/>
              </a:spcBef>
              <a:spcAft>
                <a:spcPts val="0"/>
              </a:spcAft>
              <a:buSzPts val="1100"/>
              <a:buChar char="○"/>
              <a:defRPr/>
            </a:lvl5pPr>
            <a:lvl6pPr lvl="5" rtl="0" algn="l">
              <a:lnSpc>
                <a:spcPct val="100000"/>
              </a:lnSpc>
              <a:spcBef>
                <a:spcPts val="0"/>
              </a:spcBef>
              <a:spcAft>
                <a:spcPts val="0"/>
              </a:spcAft>
              <a:buSzPts val="1100"/>
              <a:buChar char="■"/>
              <a:defRPr/>
            </a:lvl6pPr>
            <a:lvl7pPr lvl="6" rtl="0" algn="l">
              <a:lnSpc>
                <a:spcPct val="100000"/>
              </a:lnSpc>
              <a:spcBef>
                <a:spcPts val="0"/>
              </a:spcBef>
              <a:spcAft>
                <a:spcPts val="0"/>
              </a:spcAft>
              <a:buSzPts val="1100"/>
              <a:buChar char="●"/>
              <a:defRPr/>
            </a:lvl7pPr>
            <a:lvl8pPr lvl="7" rtl="0" algn="l">
              <a:lnSpc>
                <a:spcPct val="100000"/>
              </a:lnSpc>
              <a:spcBef>
                <a:spcPts val="0"/>
              </a:spcBef>
              <a:spcAft>
                <a:spcPts val="0"/>
              </a:spcAft>
              <a:buSzPts val="1100"/>
              <a:buChar char="○"/>
              <a:defRPr/>
            </a:lvl8pPr>
            <a:lvl9pPr lvl="8" rtl="0" algn="l">
              <a:lnSpc>
                <a:spcPct val="100000"/>
              </a:lnSpc>
              <a:spcBef>
                <a:spcPts val="0"/>
              </a:spcBef>
              <a:spcAft>
                <a:spcPts val="0"/>
              </a:spcAft>
              <a:buSzPts val="1100"/>
              <a:buChar char="■"/>
              <a:defRPr/>
            </a:lvl9pPr>
          </a:lstStyle>
          <a:p/>
        </p:txBody>
      </p:sp>
      <p:sp>
        <p:nvSpPr>
          <p:cNvPr id="65" name="Google Shape;65;p8"/>
          <p:cNvSpPr txBox="1"/>
          <p:nvPr>
            <p:ph idx="11" type="ftr"/>
          </p:nvPr>
        </p:nvSpPr>
        <p:spPr>
          <a:xfrm>
            <a:off x="3028950" y="4767263"/>
            <a:ext cx="3086100" cy="273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100"/>
              <a:buChar char="●"/>
              <a:defRPr/>
            </a:lvl1pPr>
            <a:lvl2pPr lvl="1" rtl="0" algn="l">
              <a:lnSpc>
                <a:spcPct val="100000"/>
              </a:lnSpc>
              <a:spcBef>
                <a:spcPts val="0"/>
              </a:spcBef>
              <a:spcAft>
                <a:spcPts val="0"/>
              </a:spcAft>
              <a:buSzPts val="1100"/>
              <a:buChar char="○"/>
              <a:defRPr/>
            </a:lvl2pPr>
            <a:lvl3pPr lvl="2" rtl="0" algn="l">
              <a:lnSpc>
                <a:spcPct val="100000"/>
              </a:lnSpc>
              <a:spcBef>
                <a:spcPts val="0"/>
              </a:spcBef>
              <a:spcAft>
                <a:spcPts val="0"/>
              </a:spcAft>
              <a:buSzPts val="1100"/>
              <a:buChar char="■"/>
              <a:defRPr/>
            </a:lvl3pPr>
            <a:lvl4pPr lvl="3" rtl="0" algn="l">
              <a:lnSpc>
                <a:spcPct val="100000"/>
              </a:lnSpc>
              <a:spcBef>
                <a:spcPts val="0"/>
              </a:spcBef>
              <a:spcAft>
                <a:spcPts val="0"/>
              </a:spcAft>
              <a:buSzPts val="1100"/>
              <a:buChar char="●"/>
              <a:defRPr/>
            </a:lvl4pPr>
            <a:lvl5pPr lvl="4" rtl="0" algn="l">
              <a:lnSpc>
                <a:spcPct val="100000"/>
              </a:lnSpc>
              <a:spcBef>
                <a:spcPts val="0"/>
              </a:spcBef>
              <a:spcAft>
                <a:spcPts val="0"/>
              </a:spcAft>
              <a:buSzPts val="1100"/>
              <a:buChar char="○"/>
              <a:defRPr/>
            </a:lvl5pPr>
            <a:lvl6pPr lvl="5" rtl="0" algn="l">
              <a:lnSpc>
                <a:spcPct val="100000"/>
              </a:lnSpc>
              <a:spcBef>
                <a:spcPts val="0"/>
              </a:spcBef>
              <a:spcAft>
                <a:spcPts val="0"/>
              </a:spcAft>
              <a:buSzPts val="1100"/>
              <a:buChar char="■"/>
              <a:defRPr/>
            </a:lvl6pPr>
            <a:lvl7pPr lvl="6" rtl="0" algn="l">
              <a:lnSpc>
                <a:spcPct val="100000"/>
              </a:lnSpc>
              <a:spcBef>
                <a:spcPts val="0"/>
              </a:spcBef>
              <a:spcAft>
                <a:spcPts val="0"/>
              </a:spcAft>
              <a:buSzPts val="1100"/>
              <a:buChar char="●"/>
              <a:defRPr/>
            </a:lvl7pPr>
            <a:lvl8pPr lvl="7" rtl="0" algn="l">
              <a:lnSpc>
                <a:spcPct val="100000"/>
              </a:lnSpc>
              <a:spcBef>
                <a:spcPts val="0"/>
              </a:spcBef>
              <a:spcAft>
                <a:spcPts val="0"/>
              </a:spcAft>
              <a:buSzPts val="1100"/>
              <a:buChar char="○"/>
              <a:defRPr/>
            </a:lvl8pPr>
            <a:lvl9pPr lvl="8" rtl="0" algn="l">
              <a:lnSpc>
                <a:spcPct val="100000"/>
              </a:lnSpc>
              <a:spcBef>
                <a:spcPts val="0"/>
              </a:spcBef>
              <a:spcAft>
                <a:spcPts val="0"/>
              </a:spcAft>
              <a:buSzPts val="1100"/>
              <a:buChar char="■"/>
              <a:defRPr/>
            </a:lvl9pPr>
          </a:lstStyle>
          <a:p/>
        </p:txBody>
      </p:sp>
      <p:sp>
        <p:nvSpPr>
          <p:cNvPr id="66" name="Google Shape;66;p8"/>
          <p:cNvSpPr txBox="1"/>
          <p:nvPr>
            <p:ph idx="12" type="sldNum"/>
          </p:nvPr>
        </p:nvSpPr>
        <p:spPr>
          <a:xfrm>
            <a:off x="8135006" y="4739359"/>
            <a:ext cx="380400" cy="273900"/>
          </a:xfrm>
          <a:prstGeom prst="rect">
            <a:avLst/>
          </a:prstGeom>
          <a:noFill/>
          <a:ln>
            <a:noFill/>
          </a:ln>
        </p:spPr>
        <p:txBody>
          <a:bodyPr anchorCtr="0" anchor="ctr" bIns="0" lIns="0" spcFirstLastPara="1" rIns="0" wrap="square" tIns="0">
            <a:noAutofit/>
          </a:bodyPr>
          <a:lstStyle>
            <a:lvl1pPr indent="0" lvl="0" marL="0" marR="0" rtl="0" algn="ctr">
              <a:lnSpc>
                <a:spcPct val="100000"/>
              </a:lnSpc>
              <a:spcBef>
                <a:spcPts val="0"/>
              </a:spcBef>
              <a:spcAft>
                <a:spcPts val="0"/>
              </a:spcAft>
              <a:buSzPts val="900"/>
              <a:buNone/>
              <a:defRPr/>
            </a:lvl1pPr>
            <a:lvl2pPr indent="0" lvl="1" marL="0" marR="0" rtl="0" algn="ctr">
              <a:lnSpc>
                <a:spcPct val="100000"/>
              </a:lnSpc>
              <a:spcBef>
                <a:spcPts val="0"/>
              </a:spcBef>
              <a:spcAft>
                <a:spcPts val="0"/>
              </a:spcAft>
              <a:buSzPts val="900"/>
              <a:buNone/>
              <a:defRPr/>
            </a:lvl2pPr>
            <a:lvl3pPr indent="0" lvl="2" marL="0" marR="0" rtl="0" algn="ctr">
              <a:lnSpc>
                <a:spcPct val="100000"/>
              </a:lnSpc>
              <a:spcBef>
                <a:spcPts val="0"/>
              </a:spcBef>
              <a:spcAft>
                <a:spcPts val="0"/>
              </a:spcAft>
              <a:buSzPts val="900"/>
              <a:buNone/>
              <a:defRPr/>
            </a:lvl3pPr>
            <a:lvl4pPr indent="0" lvl="3" marL="0" marR="0" rtl="0" algn="ctr">
              <a:lnSpc>
                <a:spcPct val="100000"/>
              </a:lnSpc>
              <a:spcBef>
                <a:spcPts val="0"/>
              </a:spcBef>
              <a:spcAft>
                <a:spcPts val="0"/>
              </a:spcAft>
              <a:buSzPts val="900"/>
              <a:buNone/>
              <a:defRPr/>
            </a:lvl4pPr>
            <a:lvl5pPr indent="0" lvl="4" marL="0" marR="0" rtl="0" algn="ctr">
              <a:lnSpc>
                <a:spcPct val="100000"/>
              </a:lnSpc>
              <a:spcBef>
                <a:spcPts val="0"/>
              </a:spcBef>
              <a:spcAft>
                <a:spcPts val="0"/>
              </a:spcAft>
              <a:buSzPts val="900"/>
              <a:buNone/>
              <a:defRPr/>
            </a:lvl5pPr>
            <a:lvl6pPr indent="0" lvl="5" marL="0" marR="0" rtl="0" algn="ctr">
              <a:lnSpc>
                <a:spcPct val="100000"/>
              </a:lnSpc>
              <a:spcBef>
                <a:spcPts val="0"/>
              </a:spcBef>
              <a:spcAft>
                <a:spcPts val="0"/>
              </a:spcAft>
              <a:buSzPts val="900"/>
              <a:buNone/>
              <a:defRPr/>
            </a:lvl6pPr>
            <a:lvl7pPr indent="0" lvl="6" marL="0" marR="0" rtl="0" algn="ctr">
              <a:lnSpc>
                <a:spcPct val="100000"/>
              </a:lnSpc>
              <a:spcBef>
                <a:spcPts val="0"/>
              </a:spcBef>
              <a:spcAft>
                <a:spcPts val="0"/>
              </a:spcAft>
              <a:buSzPts val="900"/>
              <a:buNone/>
              <a:defRPr/>
            </a:lvl7pPr>
            <a:lvl8pPr indent="0" lvl="7" marL="0" marR="0" rtl="0" algn="ctr">
              <a:lnSpc>
                <a:spcPct val="100000"/>
              </a:lnSpc>
              <a:spcBef>
                <a:spcPts val="0"/>
              </a:spcBef>
              <a:spcAft>
                <a:spcPts val="0"/>
              </a:spcAft>
              <a:buSzPts val="900"/>
              <a:buNone/>
              <a:defRPr/>
            </a:lvl8pPr>
            <a:lvl9pPr indent="0" lvl="8" marL="0" marR="0" rtl="0" algn="ctr">
              <a:lnSpc>
                <a:spcPct val="100000"/>
              </a:lnSpc>
              <a:spcBef>
                <a:spcPts val="0"/>
              </a:spcBef>
              <a:spcAft>
                <a:spcPts val="0"/>
              </a:spcAft>
              <a:buSzPts val="900"/>
              <a:buNone/>
              <a:defRPr/>
            </a:lvl9pPr>
          </a:lstStyle>
          <a:p>
            <a:pPr indent="0" lvl="0" marL="0" rtl="0" algn="ctr">
              <a:spcBef>
                <a:spcPts val="0"/>
              </a:spcBef>
              <a:spcAft>
                <a:spcPts val="0"/>
              </a:spcAft>
              <a:buNone/>
            </a:pPr>
            <a:fld id="{00000000-1234-1234-1234-123412341234}" type="slidenum">
              <a:rPr lang="ja-JP"/>
              <a:t>‹#›</a:t>
            </a:fld>
            <a:endParaRPr/>
          </a:p>
        </p:txBody>
      </p:sp>
      <p:pic>
        <p:nvPicPr>
          <p:cNvPr id="67" name="Google Shape;67;p8"/>
          <p:cNvPicPr preferRelativeResize="0"/>
          <p:nvPr/>
        </p:nvPicPr>
        <p:blipFill rotWithShape="1">
          <a:blip r:embed="rId2">
            <a:alphaModFix/>
          </a:blip>
          <a:srcRect b="0" l="0" r="0" t="0"/>
          <a:stretch/>
        </p:blipFill>
        <p:spPr>
          <a:xfrm>
            <a:off x="619306" y="4758331"/>
            <a:ext cx="1500575" cy="235900"/>
          </a:xfrm>
          <a:prstGeom prst="rect">
            <a:avLst/>
          </a:prstGeom>
          <a:noFill/>
          <a:ln>
            <a:noFill/>
          </a:ln>
        </p:spPr>
      </p:pic>
      <p:sp>
        <p:nvSpPr>
          <p:cNvPr id="68" name="Google Shape;68;p8"/>
          <p:cNvSpPr/>
          <p:nvPr/>
        </p:nvSpPr>
        <p:spPr>
          <a:xfrm>
            <a:off x="1" y="134999"/>
            <a:ext cx="162401" cy="810101"/>
          </a:xfrm>
          <a:custGeom>
            <a:rect b="b" l="l" r="r" t="t"/>
            <a:pathLst>
              <a:path extrusionOk="0" h="1080135" w="216535">
                <a:moveTo>
                  <a:pt x="216001" y="0"/>
                </a:moveTo>
                <a:lnTo>
                  <a:pt x="0" y="0"/>
                </a:lnTo>
                <a:lnTo>
                  <a:pt x="0" y="1079995"/>
                </a:lnTo>
                <a:lnTo>
                  <a:pt x="216001" y="1079995"/>
                </a:lnTo>
                <a:lnTo>
                  <a:pt x="216001" y="0"/>
                </a:lnTo>
                <a:close/>
              </a:path>
            </a:pathLst>
          </a:custGeom>
          <a:solidFill>
            <a:srgbClr val="0054A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3" name="Shape 73"/>
        <p:cNvGrpSpPr/>
        <p:nvPr/>
      </p:nvGrpSpPr>
      <p:grpSpPr>
        <a:xfrm>
          <a:off x="0" y="0"/>
          <a:ext cx="0" cy="0"/>
          <a:chOff x="0" y="0"/>
          <a:chExt cx="0" cy="0"/>
        </a:xfrm>
      </p:grpSpPr>
      <p:sp>
        <p:nvSpPr>
          <p:cNvPr id="74" name="Google Shape;74;p1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5" name="Google Shape;75;p1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6" name="Google Shape;76;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7" name="Shape 77"/>
        <p:cNvGrpSpPr/>
        <p:nvPr/>
      </p:nvGrpSpPr>
      <p:grpSpPr>
        <a:xfrm>
          <a:off x="0" y="0"/>
          <a:ext cx="0" cy="0"/>
          <a:chOff x="0" y="0"/>
          <a:chExt cx="0" cy="0"/>
        </a:xfrm>
      </p:grpSpPr>
      <p:sp>
        <p:nvSpPr>
          <p:cNvPr id="78" name="Google Shape;78;p11"/>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9" name="Google Shape;7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7.xml"/><Relationship Id="rId22" Type="http://schemas.openxmlformats.org/officeDocument/2006/relationships/slideLayout" Target="../slideLayouts/slideLayout29.xml"/><Relationship Id="rId21" Type="http://schemas.openxmlformats.org/officeDocument/2006/relationships/slideLayout" Target="../slideLayouts/slideLayout28.xml"/><Relationship Id="rId24" Type="http://schemas.openxmlformats.org/officeDocument/2006/relationships/slideLayout" Target="../slideLayouts/slideLayout31.xml"/><Relationship Id="rId23" Type="http://schemas.openxmlformats.org/officeDocument/2006/relationships/slideLayout" Target="../slideLayouts/slideLayout30.xml"/><Relationship Id="rId1" Type="http://schemas.openxmlformats.org/officeDocument/2006/relationships/slideLayout" Target="../slideLayouts/slideLayout8.xml"/><Relationship Id="rId2" Type="http://schemas.openxmlformats.org/officeDocument/2006/relationships/slideLayout" Target="../slideLayouts/slideLayout9.xml"/><Relationship Id="rId3" Type="http://schemas.openxmlformats.org/officeDocument/2006/relationships/slideLayout" Target="../slideLayouts/slideLayout10.xml"/><Relationship Id="rId4" Type="http://schemas.openxmlformats.org/officeDocument/2006/relationships/slideLayout" Target="../slideLayouts/slideLayout11.xml"/><Relationship Id="rId9" Type="http://schemas.openxmlformats.org/officeDocument/2006/relationships/slideLayout" Target="../slideLayouts/slideLayout16.xml"/><Relationship Id="rId26" Type="http://schemas.openxmlformats.org/officeDocument/2006/relationships/slideLayout" Target="../slideLayouts/slideLayout33.xml"/><Relationship Id="rId25" Type="http://schemas.openxmlformats.org/officeDocument/2006/relationships/slideLayout" Target="../slideLayouts/slideLayout32.xml"/><Relationship Id="rId28" Type="http://schemas.openxmlformats.org/officeDocument/2006/relationships/theme" Target="../theme/theme3.xml"/><Relationship Id="rId27" Type="http://schemas.openxmlformats.org/officeDocument/2006/relationships/slideLayout" Target="../slideLayouts/slideLayout34.xml"/><Relationship Id="rId5" Type="http://schemas.openxmlformats.org/officeDocument/2006/relationships/slideLayout" Target="../slideLayouts/slideLayout12.xml"/><Relationship Id="rId6" Type="http://schemas.openxmlformats.org/officeDocument/2006/relationships/slideLayout" Target="../slideLayouts/slideLayout13.xml"/><Relationship Id="rId7" Type="http://schemas.openxmlformats.org/officeDocument/2006/relationships/slideLayout" Target="../slideLayouts/slideLayout14.xml"/><Relationship Id="rId8" Type="http://schemas.openxmlformats.org/officeDocument/2006/relationships/slideLayout" Target="../slideLayouts/slideLayout15.xml"/><Relationship Id="rId11" Type="http://schemas.openxmlformats.org/officeDocument/2006/relationships/slideLayout" Target="../slideLayouts/slideLayout18.xml"/><Relationship Id="rId10" Type="http://schemas.openxmlformats.org/officeDocument/2006/relationships/slideLayout" Target="../slideLayouts/slideLayout17.xml"/><Relationship Id="rId13" Type="http://schemas.openxmlformats.org/officeDocument/2006/relationships/slideLayout" Target="../slideLayouts/slideLayout20.xml"/><Relationship Id="rId12" Type="http://schemas.openxmlformats.org/officeDocument/2006/relationships/slideLayout" Target="../slideLayouts/slideLayout19.xml"/><Relationship Id="rId15" Type="http://schemas.openxmlformats.org/officeDocument/2006/relationships/slideLayout" Target="../slideLayouts/slideLayout22.xml"/><Relationship Id="rId14" Type="http://schemas.openxmlformats.org/officeDocument/2006/relationships/slideLayout" Target="../slideLayouts/slideLayout21.xml"/><Relationship Id="rId17" Type="http://schemas.openxmlformats.org/officeDocument/2006/relationships/slideLayout" Target="../slideLayouts/slideLayout24.xml"/><Relationship Id="rId16" Type="http://schemas.openxmlformats.org/officeDocument/2006/relationships/slideLayout" Target="../slideLayouts/slideLayout23.xml"/><Relationship Id="rId19" Type="http://schemas.openxmlformats.org/officeDocument/2006/relationships/slideLayout" Target="../slideLayouts/slideLayout26.xml"/><Relationship Id="rId18"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9" name="Shape 69"/>
        <p:cNvGrpSpPr/>
        <p:nvPr/>
      </p:nvGrpSpPr>
      <p:grpSpPr>
        <a:xfrm>
          <a:off x="0" y="0"/>
          <a:ext cx="0" cy="0"/>
          <a:chOff x="0" y="0"/>
          <a:chExt cx="0" cy="0"/>
        </a:xfrm>
      </p:grpSpPr>
      <p:sp>
        <p:nvSpPr>
          <p:cNvPr id="70" name="Google Shape;70;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1" name="Google Shape;71;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72" name="Google Shape;72;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ja-JP"/>
              <a:t>‹#›</a:t>
            </a:fld>
            <a:endParaRPr/>
          </a:p>
        </p:txBody>
      </p:sp>
    </p:spTree>
  </p:cSld>
  <p:clrMap accent1="accent1" accent2="accent2" accent3="accent3" accent4="accent4" accent5="accent5" accent6="accent6" bg1="lt1" bg2="dk2" tx1="dk1" tx2="lt2" folHlink="folHlink" hlink="hlink"/>
  <p:sldLayoutIdLst>
    <p:sldLayoutId id="2147483655" r:id="rId1"/>
    <p:sldLayoutId id="2147483656" r:id="rId2"/>
    <p:sldLayoutId id="2147483657" r:id="rId3"/>
    <p:sldLayoutId id="2147483658" r:id="rId4"/>
    <p:sldLayoutId id="2147483659" r:id="rId5"/>
    <p:sldLayoutId id="2147483660" r:id="rId6"/>
    <p:sldLayoutId id="2147483661" r:id="rId7"/>
    <p:sldLayoutId id="2147483662" r:id="rId8"/>
    <p:sldLayoutId id="2147483663" r:id="rId9"/>
    <p:sldLayoutId id="2147483664" r:id="rId10"/>
    <p:sldLayoutId id="2147483665" r:id="rId11"/>
    <p:sldLayoutId id="2147483666" r:id="rId12"/>
    <p:sldLayoutId id="2147483667" r:id="rId13"/>
    <p:sldLayoutId id="2147483668" r:id="rId14"/>
    <p:sldLayoutId id="2147483669" r:id="rId15"/>
    <p:sldLayoutId id="2147483670" r:id="rId16"/>
    <p:sldLayoutId id="2147483671" r:id="rId17"/>
    <p:sldLayoutId id="2147483672" r:id="rId18"/>
    <p:sldLayoutId id="2147483673" r:id="rId19"/>
    <p:sldLayoutId id="2147483674" r:id="rId20"/>
    <p:sldLayoutId id="2147483675" r:id="rId21"/>
    <p:sldLayoutId id="2147483676" r:id="rId22"/>
    <p:sldLayoutId id="2147483677" r:id="rId23"/>
    <p:sldLayoutId id="2147483678" r:id="rId24"/>
    <p:sldLayoutId id="2147483679" r:id="rId25"/>
    <p:sldLayoutId id="2147483680" r:id="rId26"/>
    <p:sldLayoutId id="2147483681"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slide" Target="/ppt/slides/slide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api.contract.moneyforward.com/v1/docs/index.html"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api.contract.moneyforward.com/v1/docs/index.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api.contract.moneyforward.com/v1/docs/index.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api.contract.moneyforward.com/v1/docs/index.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api.contract.moneyforward.com/v1/docs/index.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s://api.contract.moneyforward.com/v1/docs/index.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s://api.contract.moneyforward.com/v1/docs/index.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s://api.contract.moneyforward.com/v1/docs/index.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s://api.contract.moneyforward.com/v1/docs/index.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hyperlink" Target="https://api.contract.moneyforward.com/v1/docs/index.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s://api.contract.moneyforward.com/v1/docs/index.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hyperlink" Target="https://api.contract.moneyforward.com/v1/docs/index.htm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comments" Target="../comments/comment1.xml"/><Relationship Id="rId4" Type="http://schemas.openxmlformats.org/officeDocument/2006/relationships/hyperlink" Target="https://api.contract.moneyforward.com/v1/docs/index.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comments" Target="../comments/comment2.xml"/><Relationship Id="rId4" Type="http://schemas.openxmlformats.org/officeDocument/2006/relationships/hyperlink" Target="https://api.contract.moneyforward.com/v1/docs/index.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comments" Target="../comments/comment3.xml"/><Relationship Id="rId4" Type="http://schemas.openxmlformats.org/officeDocument/2006/relationships/hyperlink" Target="https://api.contract.moneyforward.com/v1/docs/index.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hyperlink" Target="https://contract.moneyforward.com/settings/linkages/webhook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hyperlink" Target="https://app-portal.moneyforward.com/user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 Id="rId3" Type="http://schemas.openxmlformats.org/officeDocument/2006/relationships/image" Target="../media/image17.png"/><Relationship Id="rId4" Type="http://schemas.openxmlformats.org/officeDocument/2006/relationships/image" Target="../media/image21.png"/><Relationship Id="rId5"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docs.google.com/forms/d/e/1FAIpQLSfHVc7vf1jdXeV_U-bP0MQiqAH1kHxUDMLqrsCzvoSMv878AQ/viewfor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biz.moneyforward.com/support/app-portal/guide/g011.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developers.biz.moneyforward.com/docs/tutorial/step-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7"/>
          <p:cNvSpPr txBox="1"/>
          <p:nvPr>
            <p:ph type="title"/>
          </p:nvPr>
        </p:nvSpPr>
        <p:spPr>
          <a:xfrm>
            <a:off x="623888" y="1587105"/>
            <a:ext cx="7886700" cy="2139600"/>
          </a:xfrm>
          <a:prstGeom prst="rect">
            <a:avLst/>
          </a:prstGeom>
          <a:noFill/>
          <a:ln>
            <a:noFill/>
          </a:ln>
        </p:spPr>
        <p:txBody>
          <a:bodyPr anchorCtr="0" anchor="ctr" bIns="0" lIns="0" spcFirstLastPara="1" rIns="0" wrap="square" tIns="0">
            <a:normAutofit/>
          </a:bodyPr>
          <a:lstStyle/>
          <a:p>
            <a:pPr indent="0" lvl="0" marL="0" rtl="0" algn="ctr">
              <a:lnSpc>
                <a:spcPct val="90000"/>
              </a:lnSpc>
              <a:spcBef>
                <a:spcPts val="0"/>
              </a:spcBef>
              <a:spcAft>
                <a:spcPts val="0"/>
              </a:spcAft>
              <a:buSzPts val="1800"/>
              <a:buNone/>
            </a:pPr>
            <a:r>
              <a:rPr b="1" lang="ja-JP">
                <a:latin typeface="Noto Sans JP"/>
                <a:ea typeface="Noto Sans JP"/>
                <a:cs typeface="Noto Sans JP"/>
                <a:sym typeface="Noto Sans JP"/>
              </a:rPr>
              <a:t>マネーフォワード クラウド契約</a:t>
            </a:r>
            <a:endParaRPr b="1">
              <a:latin typeface="Noto Sans JP"/>
              <a:ea typeface="Noto Sans JP"/>
              <a:cs typeface="Noto Sans JP"/>
              <a:sym typeface="Noto Sans JP"/>
            </a:endParaRPr>
          </a:p>
          <a:p>
            <a:pPr indent="0" lvl="0" marL="0" rtl="0" algn="ctr">
              <a:lnSpc>
                <a:spcPct val="90000"/>
              </a:lnSpc>
              <a:spcBef>
                <a:spcPts val="0"/>
              </a:spcBef>
              <a:spcAft>
                <a:spcPts val="0"/>
              </a:spcAft>
              <a:buSzPts val="1800"/>
              <a:buNone/>
            </a:pPr>
            <a:r>
              <a:rPr b="1" lang="ja-JP">
                <a:latin typeface="Noto Sans JP"/>
                <a:ea typeface="Noto Sans JP"/>
                <a:cs typeface="Noto Sans JP"/>
                <a:sym typeface="Noto Sans JP"/>
              </a:rPr>
              <a:t> API利用マニュアル</a:t>
            </a:r>
            <a:endParaRPr b="1">
              <a:latin typeface="Noto Sans JP"/>
              <a:ea typeface="Noto Sans JP"/>
              <a:cs typeface="Noto Sans JP"/>
              <a:sym typeface="Noto Sans JP"/>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6"/>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API概要</a:t>
            </a:r>
            <a:endParaRPr>
              <a:latin typeface="Noto Sans JP"/>
              <a:ea typeface="Noto Sans JP"/>
              <a:cs typeface="Noto Sans JP"/>
              <a:sym typeface="Noto Sans JP"/>
            </a:endParaRPr>
          </a:p>
        </p:txBody>
      </p:sp>
      <p:sp>
        <p:nvSpPr>
          <p:cNvPr id="300" name="Google Shape;300;p46"/>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301" name="Google Shape;301;p46"/>
          <p:cNvSpPr txBox="1"/>
          <p:nvPr>
            <p:ph idx="1" type="body"/>
          </p:nvPr>
        </p:nvSpPr>
        <p:spPr>
          <a:xfrm>
            <a:off x="665500" y="783475"/>
            <a:ext cx="7812900" cy="4033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b="1" lang="ja-JP" sz="1100">
                <a:solidFill>
                  <a:srgbClr val="0054AC"/>
                </a:solidFill>
                <a:latin typeface="Noto Sans JP"/>
                <a:ea typeface="Noto Sans JP"/>
                <a:cs typeface="Noto Sans JP"/>
                <a:sym typeface="Noto Sans JP"/>
              </a:rPr>
              <a:t>ベースURL</a:t>
            </a:r>
            <a:endParaRPr b="1" sz="1100">
              <a:solidFill>
                <a:srgbClr val="0054AC"/>
              </a:solidFill>
              <a:latin typeface="Noto Sans JP"/>
              <a:ea typeface="Noto Sans JP"/>
              <a:cs typeface="Noto Sans JP"/>
              <a:sym typeface="Noto Sans JP"/>
            </a:endParaRPr>
          </a:p>
          <a:p>
            <a:pPr indent="0" lvl="0" marL="0" rtl="0" algn="l">
              <a:spcBef>
                <a:spcPts val="0"/>
              </a:spcBef>
              <a:spcAft>
                <a:spcPts val="0"/>
              </a:spcAft>
              <a:buClr>
                <a:schemeClr val="dk1"/>
              </a:buClr>
              <a:buSzPts val="1100"/>
              <a:buFont typeface="Arial"/>
              <a:buNone/>
            </a:pPr>
            <a:r>
              <a:rPr lang="ja-JP" sz="1100">
                <a:solidFill>
                  <a:schemeClr val="dk1"/>
                </a:solidFill>
                <a:latin typeface="Noto Sans JP"/>
                <a:ea typeface="Noto Sans JP"/>
                <a:cs typeface="Noto Sans JP"/>
                <a:sym typeface="Noto Sans JP"/>
              </a:rPr>
              <a:t>https://api.contract.moneyforward.com/v1/</a:t>
            </a:r>
            <a:endParaRPr sz="1100">
              <a:solidFill>
                <a:schemeClr val="dk1"/>
              </a:solidFill>
              <a:latin typeface="Noto Sans JP"/>
              <a:ea typeface="Noto Sans JP"/>
              <a:cs typeface="Noto Sans JP"/>
              <a:sym typeface="Noto Sans JP"/>
            </a:endParaRPr>
          </a:p>
          <a:p>
            <a:pPr indent="0" lvl="0" marL="0" rtl="0" algn="l">
              <a:spcBef>
                <a:spcPts val="0"/>
              </a:spcBef>
              <a:spcAft>
                <a:spcPts val="0"/>
              </a:spcAft>
              <a:buClr>
                <a:schemeClr val="dk1"/>
              </a:buClr>
              <a:buSzPts val="1100"/>
              <a:buFont typeface="Arial"/>
              <a:buNone/>
            </a:pPr>
            <a:r>
              <a:t/>
            </a:r>
            <a:endParaRPr b="1" sz="1100">
              <a:solidFill>
                <a:schemeClr val="dk1"/>
              </a:solidFill>
              <a:latin typeface="Noto Sans JP"/>
              <a:ea typeface="Noto Sans JP"/>
              <a:cs typeface="Noto Sans JP"/>
              <a:sym typeface="Noto Sans JP"/>
            </a:endParaRPr>
          </a:p>
          <a:p>
            <a:pPr indent="0" lvl="0" marL="0" rtl="0" algn="l">
              <a:spcBef>
                <a:spcPts val="0"/>
              </a:spcBef>
              <a:spcAft>
                <a:spcPts val="0"/>
              </a:spcAft>
              <a:buClr>
                <a:schemeClr val="dk1"/>
              </a:buClr>
              <a:buSzPts val="1100"/>
              <a:buFont typeface="Arial"/>
              <a:buNone/>
            </a:pPr>
            <a:r>
              <a:t/>
            </a:r>
            <a:endParaRPr b="1" sz="1100">
              <a:solidFill>
                <a:schemeClr val="dk1"/>
              </a:solidFill>
              <a:latin typeface="Noto Sans JP"/>
              <a:ea typeface="Noto Sans JP"/>
              <a:cs typeface="Noto Sans JP"/>
              <a:sym typeface="Noto Sans JP"/>
            </a:endParaRPr>
          </a:p>
          <a:p>
            <a:pPr indent="0" lvl="0" marL="0" rtl="0" algn="l">
              <a:spcBef>
                <a:spcPts val="0"/>
              </a:spcBef>
              <a:spcAft>
                <a:spcPts val="0"/>
              </a:spcAft>
              <a:buClr>
                <a:schemeClr val="dk1"/>
              </a:buClr>
              <a:buSzPts val="1100"/>
              <a:buFont typeface="Arial"/>
              <a:buNone/>
            </a:pPr>
            <a:r>
              <a:rPr b="1" lang="ja-JP" sz="1100">
                <a:solidFill>
                  <a:srgbClr val="0054AC"/>
                </a:solidFill>
                <a:latin typeface="Noto Sans JP"/>
                <a:ea typeface="Noto Sans JP"/>
                <a:cs typeface="Noto Sans JP"/>
                <a:sym typeface="Noto Sans JP"/>
              </a:rPr>
              <a:t>認証</a:t>
            </a:r>
            <a:endParaRPr b="1" sz="1100">
              <a:solidFill>
                <a:srgbClr val="0054AC"/>
              </a:solidFill>
              <a:latin typeface="Noto Sans JP"/>
              <a:ea typeface="Noto Sans JP"/>
              <a:cs typeface="Noto Sans JP"/>
              <a:sym typeface="Noto Sans JP"/>
            </a:endParaRPr>
          </a:p>
          <a:p>
            <a:pPr indent="0" lvl="0" marL="0" rtl="0" algn="l">
              <a:spcBef>
                <a:spcPts val="0"/>
              </a:spcBef>
              <a:spcAft>
                <a:spcPts val="0"/>
              </a:spcAft>
              <a:buClr>
                <a:schemeClr val="dk1"/>
              </a:buClr>
              <a:buSzPts val="1100"/>
              <a:buFont typeface="Arial"/>
              <a:buNone/>
            </a:pPr>
            <a:r>
              <a:rPr lang="ja-JP" sz="1100">
                <a:solidFill>
                  <a:schemeClr val="dk1"/>
                </a:solidFill>
                <a:latin typeface="Noto Sans JP"/>
                <a:ea typeface="Noto Sans JP"/>
                <a:cs typeface="Noto Sans JP"/>
                <a:sym typeface="Noto Sans JP"/>
              </a:rPr>
              <a:t>すべてのAPI呼び出しには認証ヘッダーが必要です</a:t>
            </a:r>
            <a:endParaRPr sz="1100">
              <a:solidFill>
                <a:schemeClr val="dk1"/>
              </a:solidFill>
              <a:latin typeface="Noto Sans JP"/>
              <a:ea typeface="Noto Sans JP"/>
              <a:cs typeface="Noto Sans JP"/>
              <a:sym typeface="Noto Sans JP"/>
            </a:endParaRPr>
          </a:p>
          <a:p>
            <a:pPr indent="0" lvl="0" marL="0" rtl="0" algn="l">
              <a:spcBef>
                <a:spcPts val="0"/>
              </a:spcBef>
              <a:spcAft>
                <a:spcPts val="0"/>
              </a:spcAft>
              <a:buClr>
                <a:schemeClr val="dk1"/>
              </a:buClr>
              <a:buSzPts val="1100"/>
              <a:buFont typeface="Arial"/>
              <a:buNone/>
            </a:pPr>
            <a:r>
              <a:rPr lang="ja-JP" sz="1100">
                <a:solidFill>
                  <a:schemeClr val="dk1"/>
                </a:solidFill>
                <a:latin typeface="Noto Sans JP"/>
                <a:ea typeface="Noto Sans JP"/>
                <a:cs typeface="Noto Sans JP"/>
                <a:sym typeface="Noto Sans JP"/>
              </a:rPr>
              <a:t>例えば、契約種別の取得APIをcurlで呼び出します。以下がcurlコマンドの例です。</a:t>
            </a:r>
            <a:br>
              <a:rPr lang="ja-JP" sz="1100">
                <a:solidFill>
                  <a:schemeClr val="dk1"/>
                </a:solidFill>
                <a:latin typeface="Noto Sans JP"/>
                <a:ea typeface="Noto Sans JP"/>
                <a:cs typeface="Noto Sans JP"/>
                <a:sym typeface="Noto Sans JP"/>
              </a:rPr>
            </a:br>
            <a:r>
              <a:rPr lang="ja-JP" sz="1100">
                <a:solidFill>
                  <a:schemeClr val="dk1"/>
                </a:solidFill>
                <a:latin typeface="Noto Sans JP"/>
                <a:ea typeface="Noto Sans JP"/>
                <a:cs typeface="Noto Sans JP"/>
                <a:sym typeface="Noto Sans JP"/>
              </a:rPr>
              <a:t> </a:t>
            </a:r>
            <a:r>
              <a:rPr lang="ja-JP" sz="1100">
                <a:solidFill>
                  <a:schemeClr val="dk1"/>
                </a:solidFill>
                <a:highlight>
                  <a:schemeClr val="lt2"/>
                </a:highlight>
                <a:latin typeface="Noto Sans JP"/>
                <a:ea typeface="Noto Sans JP"/>
                <a:cs typeface="Noto Sans JP"/>
                <a:sym typeface="Noto Sans JP"/>
              </a:rPr>
              <a:t>${ }</a:t>
            </a:r>
            <a:r>
              <a:rPr lang="ja-JP" sz="1100">
                <a:solidFill>
                  <a:schemeClr val="dk1"/>
                </a:solidFill>
                <a:latin typeface="Noto Sans JP"/>
                <a:ea typeface="Noto Sans JP"/>
                <a:cs typeface="Noto Sans JP"/>
                <a:sym typeface="Noto Sans JP"/>
              </a:rPr>
              <a:t>の部分は、必要な値に書き換えてください。</a:t>
            </a:r>
            <a:endParaRPr sz="1100">
              <a:solidFill>
                <a:schemeClr val="dk1"/>
              </a:solidFill>
              <a:latin typeface="Noto Sans JP"/>
              <a:ea typeface="Noto Sans JP"/>
              <a:cs typeface="Noto Sans JP"/>
              <a:sym typeface="Noto Sans JP"/>
            </a:endParaRPr>
          </a:p>
          <a:p>
            <a:pPr indent="0" lvl="0" marL="0" rtl="0" algn="l">
              <a:spcBef>
                <a:spcPts val="0"/>
              </a:spcBef>
              <a:spcAft>
                <a:spcPts val="0"/>
              </a:spcAft>
              <a:buClr>
                <a:schemeClr val="dk1"/>
              </a:buClr>
              <a:buSzPts val="1100"/>
              <a:buFont typeface="Arial"/>
              <a:buNone/>
            </a:pPr>
            <a:r>
              <a:t/>
            </a:r>
            <a:endParaRPr sz="1100">
              <a:solidFill>
                <a:schemeClr val="dk1"/>
              </a:solidFill>
              <a:latin typeface="Noto Sans JP"/>
              <a:ea typeface="Noto Sans JP"/>
              <a:cs typeface="Noto Sans JP"/>
              <a:sym typeface="Noto Sans JP"/>
            </a:endParaRPr>
          </a:p>
          <a:p>
            <a:pPr indent="0" lvl="0" marL="0" rtl="0" algn="l">
              <a:spcBef>
                <a:spcPts val="0"/>
              </a:spcBef>
              <a:spcAft>
                <a:spcPts val="0"/>
              </a:spcAft>
              <a:buClr>
                <a:schemeClr val="dk1"/>
              </a:buClr>
              <a:buSzPts val="1100"/>
              <a:buFont typeface="Arial"/>
              <a:buNone/>
            </a:pPr>
            <a:r>
              <a:rPr lang="ja-JP" sz="1100">
                <a:solidFill>
                  <a:schemeClr val="dk1"/>
                </a:solidFill>
                <a:highlight>
                  <a:srgbClr val="EFEFEF"/>
                </a:highlight>
                <a:latin typeface="Noto Sans JP"/>
                <a:ea typeface="Noto Sans JP"/>
                <a:cs typeface="Noto Sans JP"/>
                <a:sym typeface="Noto Sans JP"/>
              </a:rPr>
              <a:t>curl --location --request GET 'https://api.contract.moneyforward.com/v1/contract_types' \</a:t>
            </a:r>
            <a:endParaRPr sz="1100">
              <a:solidFill>
                <a:schemeClr val="dk1"/>
              </a:solidFill>
              <a:highlight>
                <a:srgbClr val="EFEFEF"/>
              </a:highlight>
              <a:latin typeface="Noto Sans JP"/>
              <a:ea typeface="Noto Sans JP"/>
              <a:cs typeface="Noto Sans JP"/>
              <a:sym typeface="Noto Sans JP"/>
            </a:endParaRPr>
          </a:p>
          <a:p>
            <a:pPr indent="0" lvl="0" marL="0" rtl="0" algn="l">
              <a:spcBef>
                <a:spcPts val="0"/>
              </a:spcBef>
              <a:spcAft>
                <a:spcPts val="0"/>
              </a:spcAft>
              <a:buClr>
                <a:schemeClr val="dk1"/>
              </a:buClr>
              <a:buSzPts val="1100"/>
              <a:buFont typeface="Arial"/>
              <a:buNone/>
            </a:pPr>
            <a:r>
              <a:rPr lang="ja-JP" sz="1100">
                <a:solidFill>
                  <a:schemeClr val="dk1"/>
                </a:solidFill>
                <a:highlight>
                  <a:srgbClr val="EFEFEF"/>
                </a:highlight>
                <a:latin typeface="Noto Sans JP"/>
                <a:ea typeface="Noto Sans JP"/>
                <a:cs typeface="Noto Sans JP"/>
                <a:sym typeface="Noto Sans JP"/>
              </a:rPr>
              <a:t>--header 'Authorization: Bearer ${アクセストークン}' \</a:t>
            </a:r>
            <a:endParaRPr sz="1100">
              <a:solidFill>
                <a:schemeClr val="dk1"/>
              </a:solidFill>
              <a:highlight>
                <a:srgbClr val="EFEFEF"/>
              </a:highlight>
              <a:latin typeface="Noto Sans JP"/>
              <a:ea typeface="Noto Sans JP"/>
              <a:cs typeface="Noto Sans JP"/>
              <a:sym typeface="Noto Sans JP"/>
            </a:endParaRPr>
          </a:p>
          <a:p>
            <a:pPr indent="0" lvl="0" marL="0" rtl="0" algn="l">
              <a:spcBef>
                <a:spcPts val="0"/>
              </a:spcBef>
              <a:spcAft>
                <a:spcPts val="0"/>
              </a:spcAft>
              <a:buClr>
                <a:schemeClr val="dk1"/>
              </a:buClr>
              <a:buSzPts val="1100"/>
              <a:buFont typeface="Arial"/>
              <a:buNone/>
            </a:pPr>
            <a:r>
              <a:rPr lang="ja-JP" sz="1100">
                <a:solidFill>
                  <a:schemeClr val="dk1"/>
                </a:solidFill>
                <a:highlight>
                  <a:srgbClr val="EFEFEF"/>
                </a:highlight>
                <a:latin typeface="Noto Sans JP"/>
                <a:ea typeface="Noto Sans JP"/>
                <a:cs typeface="Noto Sans JP"/>
                <a:sym typeface="Noto Sans JP"/>
              </a:rPr>
              <a:t>--header 'x-email: ${ユーザーのメールアドレス}'</a:t>
            </a:r>
            <a:endParaRPr sz="1100">
              <a:solidFill>
                <a:schemeClr val="dk1"/>
              </a:solidFill>
              <a:highlight>
                <a:srgbClr val="EFEFEF"/>
              </a:highlight>
              <a:latin typeface="Noto Sans JP"/>
              <a:ea typeface="Noto Sans JP"/>
              <a:cs typeface="Noto Sans JP"/>
              <a:sym typeface="Noto Sans JP"/>
            </a:endParaRPr>
          </a:p>
          <a:p>
            <a:pPr indent="0" lvl="0" marL="0" rtl="0" algn="l">
              <a:spcBef>
                <a:spcPts val="0"/>
              </a:spcBef>
              <a:spcAft>
                <a:spcPts val="0"/>
              </a:spcAft>
              <a:buClr>
                <a:schemeClr val="dk1"/>
              </a:buClr>
              <a:buSzPts val="1100"/>
              <a:buFont typeface="Arial"/>
              <a:buNone/>
            </a:pPr>
            <a:r>
              <a:rPr lang="ja-JP" sz="1100">
                <a:solidFill>
                  <a:schemeClr val="dk1"/>
                </a:solidFill>
                <a:highlight>
                  <a:srgbClr val="EFEFEF"/>
                </a:highlight>
                <a:latin typeface="Noto Sans JP"/>
                <a:ea typeface="Noto Sans JP"/>
                <a:cs typeface="Noto Sans JP"/>
                <a:sym typeface="Noto Sans JP"/>
              </a:rPr>
              <a:t>--header 'x-token: ${アクセストークン}'</a:t>
            </a:r>
            <a:endParaRPr sz="1100">
              <a:solidFill>
                <a:srgbClr val="0054AC"/>
              </a:solidFill>
              <a:latin typeface="Noto Sans JP"/>
              <a:ea typeface="Noto Sans JP"/>
              <a:cs typeface="Noto Sans JP"/>
              <a:sym typeface="Noto Sans JP"/>
            </a:endParaRPr>
          </a:p>
          <a:p>
            <a:pPr indent="0" lvl="0" marL="0" rtl="0" algn="l">
              <a:spcBef>
                <a:spcPts val="1200"/>
              </a:spcBef>
              <a:spcAft>
                <a:spcPts val="0"/>
              </a:spcAft>
              <a:buNone/>
            </a:pPr>
            <a:r>
              <a:rPr b="1" lang="ja-JP" sz="1100">
                <a:solidFill>
                  <a:srgbClr val="0054AC"/>
                </a:solidFill>
                <a:latin typeface="Noto Sans JP"/>
                <a:ea typeface="Noto Sans JP"/>
                <a:cs typeface="Noto Sans JP"/>
                <a:sym typeface="Noto Sans JP"/>
              </a:rPr>
              <a:t>17個のAPI</a:t>
            </a:r>
            <a:r>
              <a:rPr lang="ja-JP" sz="1100">
                <a:solidFill>
                  <a:schemeClr val="dk1"/>
                </a:solidFill>
                <a:latin typeface="Noto Sans JP"/>
                <a:ea typeface="Noto Sans JP"/>
                <a:cs typeface="Noto Sans JP"/>
                <a:sym typeface="Noto Sans JP"/>
              </a:rPr>
              <a:t>を提供しています。詳細については、次のスライドにリスト化します。</a:t>
            </a:r>
            <a:endParaRPr sz="1100">
              <a:solidFill>
                <a:schemeClr val="dk1"/>
              </a:solidFill>
              <a:latin typeface="Noto Sans JP"/>
              <a:ea typeface="Noto Sans JP"/>
              <a:cs typeface="Noto Sans JP"/>
              <a:sym typeface="Noto Sans JP"/>
            </a:endParaRPr>
          </a:p>
          <a:p>
            <a:pPr indent="0" lvl="0" marL="0" rtl="0" algn="l">
              <a:spcBef>
                <a:spcPts val="1200"/>
              </a:spcBef>
              <a:spcAft>
                <a:spcPts val="0"/>
              </a:spcAft>
              <a:buNone/>
            </a:pPr>
            <a:r>
              <a:rPr b="1" lang="ja-JP" sz="1100">
                <a:solidFill>
                  <a:srgbClr val="0054AC"/>
                </a:solidFill>
                <a:latin typeface="Noto Sans JP"/>
                <a:ea typeface="Noto Sans JP"/>
                <a:cs typeface="Noto Sans JP"/>
                <a:sym typeface="Noto Sans JP"/>
              </a:rPr>
              <a:t>シナリオは2つあります。</a:t>
            </a:r>
            <a:endParaRPr b="1" sz="1100">
              <a:solidFill>
                <a:srgbClr val="0054AC"/>
              </a:solidFill>
              <a:latin typeface="Noto Sans JP"/>
              <a:ea typeface="Noto Sans JP"/>
              <a:cs typeface="Noto Sans JP"/>
              <a:sym typeface="Noto Sans JP"/>
            </a:endParaRPr>
          </a:p>
          <a:p>
            <a:pPr indent="-298450" lvl="0" marL="457200" rtl="0" algn="l">
              <a:spcBef>
                <a:spcPts val="1200"/>
              </a:spcBef>
              <a:spcAft>
                <a:spcPts val="0"/>
              </a:spcAft>
              <a:buClr>
                <a:schemeClr val="dk1"/>
              </a:buClr>
              <a:buSzPts val="1100"/>
              <a:buFont typeface="Noto Sans JP"/>
              <a:buAutoNum type="arabicPeriod"/>
            </a:pPr>
            <a:r>
              <a:rPr lang="ja-JP" sz="1100" u="sng">
                <a:solidFill>
                  <a:schemeClr val="hlink"/>
                </a:solidFill>
                <a:latin typeface="Noto Sans JP"/>
                <a:ea typeface="Noto Sans JP"/>
                <a:cs typeface="Noto Sans JP"/>
                <a:sym typeface="Noto Sans JP"/>
                <a:hlinkClick action="ppaction://hlinksldjump" r:id="rId3"/>
              </a:rPr>
              <a:t>書類を申請する場合</a:t>
            </a:r>
            <a:endParaRPr sz="1100">
              <a:solidFill>
                <a:schemeClr val="dk1"/>
              </a:solidFill>
              <a:latin typeface="Noto Sans JP"/>
              <a:ea typeface="Noto Sans JP"/>
              <a:cs typeface="Noto Sans JP"/>
              <a:sym typeface="Noto Sans JP"/>
            </a:endParaRPr>
          </a:p>
          <a:p>
            <a:pPr indent="-298450" lvl="0" marL="457200" rtl="0" algn="l">
              <a:spcBef>
                <a:spcPts val="0"/>
              </a:spcBef>
              <a:spcAft>
                <a:spcPts val="0"/>
              </a:spcAft>
              <a:buClr>
                <a:schemeClr val="dk1"/>
              </a:buClr>
              <a:buSzPts val="1100"/>
              <a:buFont typeface="Noto Sans JP"/>
              <a:buAutoNum type="arabicPeriod"/>
            </a:pPr>
            <a:r>
              <a:rPr lang="ja-JP" sz="1100">
                <a:solidFill>
                  <a:schemeClr val="dk1"/>
                </a:solidFill>
                <a:latin typeface="Noto Sans JP"/>
                <a:ea typeface="Noto Sans JP"/>
                <a:cs typeface="Noto Sans JP"/>
                <a:sym typeface="Noto Sans JP"/>
              </a:rPr>
              <a:t>契約テンプレートで申請する場合</a:t>
            </a:r>
            <a:endParaRPr b="1" sz="1100">
              <a:solidFill>
                <a:srgbClr val="0054AC"/>
              </a:solidFill>
              <a:latin typeface="Noto Sans JP"/>
              <a:ea typeface="Noto Sans JP"/>
              <a:cs typeface="Noto Sans JP"/>
              <a:sym typeface="Noto Sans JP"/>
            </a:endParaRPr>
          </a:p>
          <a:p>
            <a:pPr indent="0" lvl="0" marL="0" rtl="0" algn="l">
              <a:spcBef>
                <a:spcPts val="1200"/>
              </a:spcBef>
              <a:spcAft>
                <a:spcPts val="0"/>
              </a:spcAft>
              <a:buClr>
                <a:schemeClr val="dk1"/>
              </a:buClr>
              <a:buSzPts val="1100"/>
              <a:buFont typeface="Arial"/>
              <a:buNone/>
            </a:pPr>
            <a:r>
              <a:t/>
            </a:r>
            <a:endParaRPr sz="1100">
              <a:solidFill>
                <a:srgbClr val="0054AC"/>
              </a:solidFill>
              <a:latin typeface="Noto Sans JP"/>
              <a:ea typeface="Noto Sans JP"/>
              <a:cs typeface="Noto Sans JP"/>
              <a:sym typeface="Noto Sans JP"/>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7"/>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API一覧</a:t>
            </a:r>
            <a:endParaRPr>
              <a:latin typeface="Noto Sans JP"/>
              <a:ea typeface="Noto Sans JP"/>
              <a:cs typeface="Noto Sans JP"/>
              <a:sym typeface="Noto Sans JP"/>
            </a:endParaRPr>
          </a:p>
          <a:p>
            <a:pPr indent="0" lvl="0" marL="0" rtl="0" algn="l">
              <a:lnSpc>
                <a:spcPct val="150000"/>
              </a:lnSpc>
              <a:spcBef>
                <a:spcPts val="0"/>
              </a:spcBef>
              <a:spcAft>
                <a:spcPts val="0"/>
              </a:spcAft>
              <a:buClr>
                <a:schemeClr val="dk1"/>
              </a:buClr>
              <a:buSzPts val="1100"/>
              <a:buFont typeface="Arial"/>
              <a:buNone/>
            </a:pP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07" name="Google Shape;307;p47"/>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graphicFrame>
        <p:nvGraphicFramePr>
          <p:cNvPr id="308" name="Google Shape;308;p47"/>
          <p:cNvGraphicFramePr/>
          <p:nvPr/>
        </p:nvGraphicFramePr>
        <p:xfrm>
          <a:off x="952500" y="1047750"/>
          <a:ext cx="3000000" cy="3000000"/>
        </p:xfrm>
        <a:graphic>
          <a:graphicData uri="http://schemas.openxmlformats.org/drawingml/2006/table">
            <a:tbl>
              <a:tblPr>
                <a:noFill/>
                <a:tableStyleId>{968430F2-85B8-423B-B666-968A3AAB5597}</a:tableStyleId>
              </a:tblPr>
              <a:tblGrid>
                <a:gridCol w="484625"/>
                <a:gridCol w="929650"/>
                <a:gridCol w="1752075"/>
                <a:gridCol w="1659650"/>
                <a:gridCol w="1206500"/>
                <a:gridCol w="1206500"/>
              </a:tblGrid>
              <a:tr h="381000">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メソッド</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エンドポイント</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説明</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書類申請</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契約テンプレートで申請</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1</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GET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/contract_types</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契約種別一覧の取得</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2</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GET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/workflow_templates</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ワークフロー一覧の取得</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3</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GET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/document_types</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書類種別一覧の取得 </a:t>
                      </a:r>
                      <a:r>
                        <a:rPr lang="ja-JP" sz="1100">
                          <a:solidFill>
                            <a:srgbClr val="333333"/>
                          </a:solidFill>
                          <a:highlight>
                            <a:srgbClr val="FFFFFF"/>
                          </a:highlight>
                          <a:latin typeface="Noto Sans JP"/>
                          <a:ea typeface="Noto Sans JP"/>
                          <a:cs typeface="Noto Sans JP"/>
                          <a:sym typeface="Noto Sans JP"/>
                        </a:rPr>
                        <a:t>（任意）</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4</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GET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/users</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ユーザー一覧の取得</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5</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GET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/contract_templates</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テンプレート一覧の取得 </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6</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POST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下書き契約の作成</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8"/>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rgbClr val="000000"/>
              </a:buClr>
              <a:buSzPts val="1100"/>
              <a:buFont typeface="Arial"/>
              <a:buNone/>
            </a:pPr>
            <a:r>
              <a:rPr lang="ja-JP">
                <a:latin typeface="Noto Sans JP"/>
                <a:ea typeface="Noto Sans JP"/>
                <a:cs typeface="Noto Sans JP"/>
                <a:sym typeface="Noto Sans JP"/>
              </a:rPr>
              <a:t>API一覧</a:t>
            </a:r>
            <a:br>
              <a:rPr lang="ja-JP">
                <a:latin typeface="Noto Sans JP"/>
                <a:ea typeface="Noto Sans JP"/>
                <a:cs typeface="Noto Sans JP"/>
                <a:sym typeface="Noto Sans JP"/>
              </a:rPr>
            </a:b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14" name="Google Shape;314;p48"/>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graphicFrame>
        <p:nvGraphicFramePr>
          <p:cNvPr id="315" name="Google Shape;315;p48"/>
          <p:cNvGraphicFramePr/>
          <p:nvPr/>
        </p:nvGraphicFramePr>
        <p:xfrm>
          <a:off x="952500" y="1047750"/>
          <a:ext cx="3000000" cy="3000000"/>
        </p:xfrm>
        <a:graphic>
          <a:graphicData uri="http://schemas.openxmlformats.org/drawingml/2006/table">
            <a:tbl>
              <a:tblPr>
                <a:noFill/>
                <a:tableStyleId>{968430F2-85B8-423B-B666-968A3AAB5597}</a:tableStyleId>
              </a:tblPr>
              <a:tblGrid>
                <a:gridCol w="485175"/>
                <a:gridCol w="910600"/>
                <a:gridCol w="1789075"/>
                <a:gridCol w="1641150"/>
                <a:gridCol w="1206500"/>
                <a:gridCol w="1206500"/>
              </a:tblGrid>
              <a:tr h="381000">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メソッド</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エンドポイント</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説明</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書類申請</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契約テンプレートで申請</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7</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POST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/contracts/with_template</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テンプレートで下書き契約の作成 </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8</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PUT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/contracts/{ID}</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下書き契約の更新</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9</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GET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下書き契約一覧の取得</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10</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GET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/contracts/{ID}</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下書き契約詳細の取得</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11</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POST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/contracts/{ID}/documents</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ファイルの追加</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9"/>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API一覧</a:t>
            </a:r>
            <a:br>
              <a:rPr lang="ja-JP">
                <a:latin typeface="Noto Sans JP"/>
                <a:ea typeface="Noto Sans JP"/>
                <a:cs typeface="Noto Sans JP"/>
                <a:sym typeface="Noto Sans JP"/>
              </a:rPr>
            </a:b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21" name="Google Shape;321;p49"/>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graphicFrame>
        <p:nvGraphicFramePr>
          <p:cNvPr id="322" name="Google Shape;322;p49"/>
          <p:cNvGraphicFramePr/>
          <p:nvPr/>
        </p:nvGraphicFramePr>
        <p:xfrm>
          <a:off x="952500" y="1047750"/>
          <a:ext cx="3000000" cy="3000000"/>
        </p:xfrm>
        <a:graphic>
          <a:graphicData uri="http://schemas.openxmlformats.org/drawingml/2006/table">
            <a:tbl>
              <a:tblPr>
                <a:noFill/>
                <a:tableStyleId>{968430F2-85B8-423B-B666-968A3AAB5597}</a:tableStyleId>
              </a:tblPr>
              <a:tblGrid>
                <a:gridCol w="475925"/>
                <a:gridCol w="919850"/>
                <a:gridCol w="1789075"/>
                <a:gridCol w="1641150"/>
                <a:gridCol w="1206500"/>
                <a:gridCol w="1206500"/>
              </a:tblGrid>
              <a:tr h="381000">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メソッド</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エンドポイント</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説明</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書類申請</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b="1" lang="ja-JP" sz="1100">
                          <a:solidFill>
                            <a:srgbClr val="0054AC"/>
                          </a:solidFill>
                          <a:highlight>
                            <a:srgbClr val="FFFFFF"/>
                          </a:highlight>
                          <a:latin typeface="Noto Sans JP"/>
                          <a:ea typeface="Noto Sans JP"/>
                          <a:cs typeface="Noto Sans JP"/>
                          <a:sym typeface="Noto Sans JP"/>
                        </a:rPr>
                        <a:t>契約テンプレートで申請</a:t>
                      </a:r>
                      <a:endParaRPr b="1" sz="1100">
                        <a:solidFill>
                          <a:srgbClr val="0054AC"/>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12</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POST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/contracts/{ID}/partner_companies</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宛先情報の追加</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13</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PUT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/contracts/{ID}/fields</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契約情報の追加</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14</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POST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/contracts/{ID}/confirm</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書類の送信</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15</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POST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/contracts/{ID}/remind</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署名依頼メールの</a:t>
                      </a:r>
                      <a:r>
                        <a:rPr lang="ja-JP" sz="1100">
                          <a:solidFill>
                            <a:srgbClr val="333333"/>
                          </a:solidFill>
                          <a:highlight>
                            <a:srgbClr val="FFFFFF"/>
                          </a:highlight>
                          <a:latin typeface="Noto Sans JP"/>
                          <a:ea typeface="Noto Sans JP"/>
                          <a:cs typeface="Noto Sans JP"/>
                          <a:sym typeface="Noto Sans JP"/>
                        </a:rPr>
                        <a:t>リマインダー</a:t>
                      </a:r>
                      <a:r>
                        <a:rPr lang="ja-JP" sz="1100">
                          <a:solidFill>
                            <a:srgbClr val="333333"/>
                          </a:solidFill>
                          <a:highlight>
                            <a:srgbClr val="FFFFFF"/>
                          </a:highlight>
                          <a:latin typeface="Noto Sans JP"/>
                          <a:ea typeface="Noto Sans JP"/>
                          <a:cs typeface="Noto Sans JP"/>
                          <a:sym typeface="Noto Sans JP"/>
                        </a:rPr>
                        <a:t>送信</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16</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POST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/contracts/{ID}/withdraw</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署名依頼メールの取下げ</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r h="381000">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17</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b="1" lang="ja-JP" sz="1100">
                          <a:highlight>
                            <a:srgbClr val="FFFFFF"/>
                          </a:highlight>
                          <a:latin typeface="Noto Sans JP"/>
                          <a:ea typeface="Noto Sans JP"/>
                          <a:cs typeface="Noto Sans JP"/>
                          <a:sym typeface="Noto Sans JP"/>
                        </a:rPr>
                        <a:t>GET</a:t>
                      </a:r>
                      <a:endParaRPr b="1" sz="1100">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highlight>
                            <a:srgbClr val="F0F0F0"/>
                          </a:highlight>
                          <a:latin typeface="Noto Sans JP"/>
                          <a:ea typeface="Noto Sans JP"/>
                          <a:cs typeface="Noto Sans JP"/>
                          <a:sym typeface="Noto Sans JP"/>
                        </a:rPr>
                        <a:t>/contracts/{ID}/certificate</a:t>
                      </a:r>
                      <a:endParaRPr sz="1100">
                        <a:highlight>
                          <a:srgbClr val="F0F0F0"/>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l">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合意締結証明書の取得</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c>
                  <a:txBody>
                    <a:bodyPr/>
                    <a:lstStyle/>
                    <a:p>
                      <a:pPr indent="0" lvl="0" marL="0" rtl="0" algn="ctr">
                        <a:lnSpc>
                          <a:spcPct val="115000"/>
                        </a:lnSpc>
                        <a:spcBef>
                          <a:spcPts val="800"/>
                        </a:spcBef>
                        <a:spcAft>
                          <a:spcPts val="1100"/>
                        </a:spcAft>
                        <a:buNone/>
                      </a:pPr>
                      <a:r>
                        <a:rPr lang="ja-JP" sz="1100">
                          <a:solidFill>
                            <a:srgbClr val="333333"/>
                          </a:solidFill>
                          <a:highlight>
                            <a:srgbClr val="FFFFFF"/>
                          </a:highlight>
                          <a:latin typeface="Noto Sans JP"/>
                          <a:ea typeface="Noto Sans JP"/>
                          <a:cs typeface="Noto Sans JP"/>
                          <a:sym typeface="Noto Sans JP"/>
                        </a:rPr>
                        <a:t>✅</a:t>
                      </a:r>
                      <a:endParaRPr sz="1100">
                        <a:solidFill>
                          <a:srgbClr val="333333"/>
                        </a:solidFill>
                        <a:highlight>
                          <a:srgbClr val="FFFFFF"/>
                        </a:highlight>
                        <a:latin typeface="Noto Sans JP"/>
                        <a:ea typeface="Noto Sans JP"/>
                        <a:cs typeface="Noto Sans JP"/>
                        <a:sym typeface="Noto Sans JP"/>
                      </a:endParaRPr>
                    </a:p>
                  </a:txBody>
                  <a:tcPr marT="57150" marB="57150" marR="123825" marL="123825">
                    <a:lnL cap="flat" cmpd="sng" w="8650">
                      <a:solidFill>
                        <a:srgbClr val="D6D6D6"/>
                      </a:solidFill>
                      <a:prstDash val="solid"/>
                      <a:round/>
                      <a:headEnd len="sm" w="sm" type="none"/>
                      <a:tailEnd len="sm" w="sm" type="none"/>
                    </a:lnL>
                    <a:lnR cap="flat" cmpd="sng" w="8650">
                      <a:solidFill>
                        <a:srgbClr val="D6D6D6"/>
                      </a:solidFill>
                      <a:prstDash val="solid"/>
                      <a:round/>
                      <a:headEnd len="sm" w="sm" type="none"/>
                      <a:tailEnd len="sm" w="sm" type="none"/>
                    </a:lnR>
                    <a:lnT cap="flat" cmpd="sng" w="8650">
                      <a:solidFill>
                        <a:srgbClr val="D6D6D6"/>
                      </a:solidFill>
                      <a:prstDash val="solid"/>
                      <a:round/>
                      <a:headEnd len="sm" w="sm" type="none"/>
                      <a:tailEnd len="sm" w="sm" type="none"/>
                    </a:lnT>
                    <a:lnB cap="flat" cmpd="sng" w="8650">
                      <a:solidFill>
                        <a:srgbClr val="D6D6D6"/>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50"/>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シナリオ１- 書類を申請する場合</a:t>
            </a:r>
            <a:br>
              <a:rPr lang="ja-JP">
                <a:latin typeface="Noto Sans JP"/>
                <a:ea typeface="Noto Sans JP"/>
                <a:cs typeface="Noto Sans JP"/>
                <a:sym typeface="Noto Sans JP"/>
              </a:rPr>
            </a:b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28" name="Google Shape;328;p50"/>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329" name="Google Shape;329;p50"/>
          <p:cNvSpPr txBox="1"/>
          <p:nvPr/>
        </p:nvSpPr>
        <p:spPr>
          <a:xfrm>
            <a:off x="665500" y="1115900"/>
            <a:ext cx="7359000" cy="24882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1300"/>
              </a:spcBef>
              <a:spcAft>
                <a:spcPts val="0"/>
              </a:spcAft>
              <a:buNone/>
            </a:pPr>
            <a:r>
              <a:rPr b="1" lang="ja-JP" sz="1100">
                <a:solidFill>
                  <a:srgbClr val="0054AC"/>
                </a:solidFill>
                <a:highlight>
                  <a:srgbClr val="FFFFFF"/>
                </a:highlight>
                <a:latin typeface="Noto Sans JP"/>
                <a:ea typeface="Noto Sans JP"/>
                <a:cs typeface="Noto Sans JP"/>
                <a:sym typeface="Noto Sans JP"/>
              </a:rPr>
              <a:t>ステップ1: 必要な基本情報を取得</a:t>
            </a:r>
            <a:endParaRPr b="1" sz="1100">
              <a:solidFill>
                <a:srgbClr val="0054AC"/>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lang="ja-JP" sz="1100">
                <a:solidFill>
                  <a:schemeClr val="dk1"/>
                </a:solidFill>
                <a:highlight>
                  <a:srgbClr val="FFFFFF"/>
                </a:highlight>
                <a:latin typeface="Noto Sans JP"/>
                <a:ea typeface="Noto Sans JP"/>
                <a:cs typeface="Noto Sans JP"/>
                <a:sym typeface="Noto Sans JP"/>
              </a:rPr>
              <a:t>1.1 契約種別一覧の取得</a:t>
            </a:r>
            <a:r>
              <a:rPr b="1" lang="ja-JP" sz="1100">
                <a:solidFill>
                  <a:schemeClr val="dk1"/>
                </a:solidFill>
                <a:highlight>
                  <a:srgbClr val="FFFFFF"/>
                </a:highlight>
                <a:latin typeface="Noto Sans JP"/>
                <a:ea typeface="Noto Sans JP"/>
                <a:cs typeface="Noto Sans JP"/>
                <a:sym typeface="Noto Sans JP"/>
              </a:rPr>
              <a:t> </a:t>
            </a:r>
            <a:r>
              <a:rPr b="1" lang="ja-JP" sz="1100">
                <a:solidFill>
                  <a:srgbClr val="0054AC"/>
                </a:solidFill>
                <a:highlight>
                  <a:srgbClr val="F0F0F0"/>
                </a:highlight>
                <a:latin typeface="Noto Sans JP"/>
                <a:ea typeface="Noto Sans JP"/>
                <a:cs typeface="Noto Sans JP"/>
                <a:sym typeface="Noto Sans JP"/>
              </a:rPr>
              <a:t>GET /contract_types</a:t>
            </a:r>
            <a:endParaRPr b="1" sz="1100">
              <a:solidFill>
                <a:srgbClr val="0054AC"/>
              </a:solidFill>
              <a:highlight>
                <a:srgbClr val="F0F0F0"/>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lang="ja-JP" sz="1100">
                <a:solidFill>
                  <a:schemeClr val="dk1"/>
                </a:solidFill>
                <a:highlight>
                  <a:srgbClr val="FFFFFF"/>
                </a:highlight>
                <a:latin typeface="Noto Sans JP"/>
                <a:ea typeface="Noto Sans JP"/>
                <a:cs typeface="Noto Sans JP"/>
                <a:sym typeface="Noto Sans JP"/>
              </a:rPr>
              <a:t>1.2 ワークフロー一覧の取得</a:t>
            </a:r>
            <a:r>
              <a:rPr b="1" lang="ja-JP" sz="1100">
                <a:solidFill>
                  <a:schemeClr val="dk1"/>
                </a:solidFill>
                <a:highlight>
                  <a:srgbClr val="FFFFFF"/>
                </a:highlight>
                <a:latin typeface="Noto Sans JP"/>
                <a:ea typeface="Noto Sans JP"/>
                <a:cs typeface="Noto Sans JP"/>
                <a:sym typeface="Noto Sans JP"/>
              </a:rPr>
              <a:t> </a:t>
            </a:r>
            <a:r>
              <a:rPr b="1" lang="ja-JP" sz="1100">
                <a:solidFill>
                  <a:srgbClr val="0054AC"/>
                </a:solidFill>
                <a:highlight>
                  <a:srgbClr val="F0F0F0"/>
                </a:highlight>
                <a:latin typeface="Noto Sans JP"/>
                <a:ea typeface="Noto Sans JP"/>
                <a:cs typeface="Noto Sans JP"/>
                <a:sym typeface="Noto Sans JP"/>
              </a:rPr>
              <a:t>GET /workflow_templates</a:t>
            </a:r>
            <a:endParaRPr sz="1100">
              <a:highlight>
                <a:srgbClr val="F0F0F0"/>
              </a:highlight>
              <a:latin typeface="Noto Sans JP"/>
              <a:ea typeface="Noto Sans JP"/>
              <a:cs typeface="Noto Sans JP"/>
              <a:sym typeface="Noto Sans JP"/>
            </a:endParaRPr>
          </a:p>
          <a:p>
            <a:pPr indent="0" lvl="0" marL="139700" marR="139700" rtl="0" algn="l">
              <a:lnSpc>
                <a:spcPct val="115000"/>
              </a:lnSpc>
              <a:spcBef>
                <a:spcPts val="1200"/>
              </a:spcBef>
              <a:spcAft>
                <a:spcPts val="0"/>
              </a:spcAft>
              <a:buNone/>
            </a:pPr>
            <a:r>
              <a:rPr b="1" lang="ja-JP" sz="1100">
                <a:solidFill>
                  <a:schemeClr val="dk1"/>
                </a:solidFill>
                <a:highlight>
                  <a:schemeClr val="lt1"/>
                </a:highlight>
                <a:latin typeface="Noto Sans JP"/>
                <a:ea typeface="Noto Sans JP"/>
                <a:cs typeface="Noto Sans JP"/>
                <a:sym typeface="Noto Sans JP"/>
              </a:rPr>
              <a:t>注意:</a:t>
            </a:r>
            <a:r>
              <a:rPr lang="ja-JP" sz="1100">
                <a:solidFill>
                  <a:schemeClr val="dk1"/>
                </a:solidFill>
                <a:highlight>
                  <a:schemeClr val="lt1"/>
                </a:highlight>
                <a:latin typeface="Noto Sans JP"/>
                <a:ea typeface="Noto Sans JP"/>
                <a:cs typeface="Noto Sans JP"/>
                <a:sym typeface="Noto Sans JP"/>
              </a:rPr>
              <a:t> 「申請者が入力」設定を持つワークフローは選択できません</a:t>
            </a:r>
            <a:endParaRPr sz="1100">
              <a:solidFill>
                <a:schemeClr val="dk1"/>
              </a:solidFill>
              <a:highlight>
                <a:schemeClr val="lt1"/>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lang="ja-JP" sz="1100">
                <a:solidFill>
                  <a:schemeClr val="dk1"/>
                </a:solidFill>
                <a:highlight>
                  <a:srgbClr val="FFFFFF"/>
                </a:highlight>
                <a:latin typeface="Noto Sans JP"/>
                <a:ea typeface="Noto Sans JP"/>
                <a:cs typeface="Noto Sans JP"/>
                <a:sym typeface="Noto Sans JP"/>
              </a:rPr>
              <a:t>1.3 書類種別一覧の取得 (</a:t>
            </a:r>
            <a:r>
              <a:rPr lang="ja-JP" sz="1100">
                <a:solidFill>
                  <a:schemeClr val="dk1"/>
                </a:solidFill>
                <a:highlight>
                  <a:srgbClr val="FFFFFF"/>
                </a:highlight>
                <a:latin typeface="Noto Sans JP"/>
                <a:ea typeface="Noto Sans JP"/>
                <a:cs typeface="Noto Sans JP"/>
                <a:sym typeface="Noto Sans JP"/>
              </a:rPr>
              <a:t>任意）</a:t>
            </a:r>
            <a:r>
              <a:rPr b="1" lang="ja-JP" sz="1100">
                <a:solidFill>
                  <a:srgbClr val="0054AC"/>
                </a:solidFill>
                <a:highlight>
                  <a:srgbClr val="F0F0F0"/>
                </a:highlight>
                <a:latin typeface="Noto Sans JP"/>
                <a:ea typeface="Noto Sans JP"/>
                <a:cs typeface="Noto Sans JP"/>
                <a:sym typeface="Noto Sans JP"/>
              </a:rPr>
              <a:t>GET /document_types</a:t>
            </a:r>
            <a:endParaRPr sz="1100">
              <a:highlight>
                <a:srgbClr val="F0F0F0"/>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lang="ja-JP" sz="1100">
                <a:solidFill>
                  <a:schemeClr val="dk1"/>
                </a:solidFill>
                <a:highlight>
                  <a:srgbClr val="FFFFFF"/>
                </a:highlight>
                <a:latin typeface="Noto Sans JP"/>
                <a:ea typeface="Noto Sans JP"/>
                <a:cs typeface="Noto Sans JP"/>
                <a:sym typeface="Noto Sans JP"/>
              </a:rPr>
              <a:t>1.4 ユーザー一覧の取得 </a:t>
            </a:r>
            <a:r>
              <a:rPr b="1" lang="ja-JP" sz="1100">
                <a:solidFill>
                  <a:srgbClr val="0054AC"/>
                </a:solidFill>
                <a:highlight>
                  <a:srgbClr val="F0F0F0"/>
                </a:highlight>
                <a:latin typeface="Noto Sans JP"/>
                <a:ea typeface="Noto Sans JP"/>
                <a:cs typeface="Noto Sans JP"/>
                <a:sym typeface="Noto Sans JP"/>
              </a:rPr>
              <a:t>GET /users</a:t>
            </a:r>
            <a:endParaRPr b="1" sz="1100">
              <a:solidFill>
                <a:srgbClr val="0054AC"/>
              </a:solidFill>
              <a:highlight>
                <a:srgbClr val="F0F0F0"/>
              </a:highlight>
              <a:latin typeface="Noto Sans JP"/>
              <a:ea typeface="Noto Sans JP"/>
              <a:cs typeface="Noto Sans JP"/>
              <a:sym typeface="Noto Sans JP"/>
            </a:endParaRPr>
          </a:p>
          <a:p>
            <a:pPr indent="0" lvl="0" marL="0" rtl="0" algn="l">
              <a:lnSpc>
                <a:spcPct val="115000"/>
              </a:lnSpc>
              <a:spcBef>
                <a:spcPts val="1200"/>
              </a:spcBef>
              <a:spcAft>
                <a:spcPts val="1200"/>
              </a:spcAft>
              <a:buNone/>
            </a:pPr>
            <a:r>
              <a:t/>
            </a:r>
            <a:endParaRPr b="1" sz="1100">
              <a:solidFill>
                <a:srgbClr val="188038"/>
              </a:solidFill>
              <a:highlight>
                <a:srgbClr val="F0F0F0"/>
              </a:highlight>
              <a:latin typeface="Noto Sans JP"/>
              <a:ea typeface="Noto Sans JP"/>
              <a:cs typeface="Noto Sans JP"/>
              <a:sym typeface="Noto Sans JP"/>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51"/>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シナリオ１- 書類を申請する場合</a:t>
            </a:r>
            <a:br>
              <a:rPr lang="ja-JP">
                <a:latin typeface="Noto Sans JP"/>
                <a:ea typeface="Noto Sans JP"/>
                <a:cs typeface="Noto Sans JP"/>
                <a:sym typeface="Noto Sans JP"/>
              </a:rPr>
            </a:b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35" name="Google Shape;335;p51"/>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336" name="Google Shape;336;p51"/>
          <p:cNvSpPr txBox="1"/>
          <p:nvPr/>
        </p:nvSpPr>
        <p:spPr>
          <a:xfrm>
            <a:off x="665500" y="1150325"/>
            <a:ext cx="7359000" cy="25572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1300"/>
              </a:spcBef>
              <a:spcAft>
                <a:spcPts val="0"/>
              </a:spcAft>
              <a:buNone/>
            </a:pPr>
            <a:r>
              <a:rPr b="1" lang="ja-JP" sz="1100">
                <a:solidFill>
                  <a:srgbClr val="0054AC"/>
                </a:solidFill>
                <a:highlight>
                  <a:srgbClr val="FFFFFF"/>
                </a:highlight>
                <a:latin typeface="Noto Sans JP"/>
                <a:ea typeface="Noto Sans JP"/>
                <a:cs typeface="Noto Sans JP"/>
                <a:sym typeface="Noto Sans JP"/>
              </a:rPr>
              <a:t>ステップ2: 下書き契約の作成</a:t>
            </a:r>
            <a:r>
              <a:rPr b="1" lang="ja-JP" sz="1100">
                <a:solidFill>
                  <a:schemeClr val="dk1"/>
                </a:solidFill>
                <a:highlight>
                  <a:srgbClr val="FFFFFF"/>
                </a:highlight>
                <a:latin typeface="Noto Sans JP"/>
                <a:ea typeface="Noto Sans JP"/>
                <a:cs typeface="Noto Sans JP"/>
                <a:sym typeface="Noto Sans JP"/>
              </a:rPr>
              <a:t> </a:t>
            </a:r>
            <a:endParaRPr b="1" sz="1100">
              <a:solidFill>
                <a:schemeClr val="dk1"/>
              </a:solidFill>
              <a:highlight>
                <a:srgbClr val="FFFFFF"/>
              </a:highlight>
              <a:latin typeface="Noto Sans JP"/>
              <a:ea typeface="Noto Sans JP"/>
              <a:cs typeface="Noto Sans JP"/>
              <a:sym typeface="Noto Sans JP"/>
            </a:endParaRPr>
          </a:p>
          <a:p>
            <a:pPr indent="0" lvl="0" marL="0" rtl="0" algn="l">
              <a:lnSpc>
                <a:spcPct val="120000"/>
              </a:lnSpc>
              <a:spcBef>
                <a:spcPts val="1300"/>
              </a:spcBef>
              <a:spcAft>
                <a:spcPts val="0"/>
              </a:spcAft>
              <a:buNone/>
            </a:pPr>
            <a:r>
              <a:rPr b="1" lang="ja-JP" sz="1100">
                <a:solidFill>
                  <a:srgbClr val="0054AC"/>
                </a:solidFill>
                <a:highlight>
                  <a:srgbClr val="F0F0F0"/>
                </a:highlight>
                <a:latin typeface="Noto Sans JP"/>
                <a:ea typeface="Noto Sans JP"/>
                <a:cs typeface="Noto Sans JP"/>
                <a:sym typeface="Noto Sans JP"/>
              </a:rPr>
              <a:t>POST /contracts</a:t>
            </a:r>
            <a:endParaRPr b="1" sz="1100">
              <a:solidFill>
                <a:srgbClr val="188038"/>
              </a:solidFill>
              <a:highlight>
                <a:srgbClr val="F0F0F0"/>
              </a:highlight>
              <a:latin typeface="Noto Sans JP"/>
              <a:ea typeface="Noto Sans JP"/>
              <a:cs typeface="Noto Sans JP"/>
              <a:sym typeface="Noto Sans JP"/>
            </a:endParaRPr>
          </a:p>
          <a:p>
            <a:pPr indent="0" lvl="0" marL="0" rtl="0" algn="l">
              <a:lnSpc>
                <a:spcPct val="115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必須パラメータ:</a:t>
            </a:r>
            <a:endParaRPr b="1" sz="1100">
              <a:solidFill>
                <a:schemeClr val="dk1"/>
              </a:solidFill>
              <a:highlight>
                <a:srgbClr val="FFFFFF"/>
              </a:highlight>
              <a:latin typeface="Noto Sans JP"/>
              <a:ea typeface="Noto Sans JP"/>
              <a:cs typeface="Noto Sans JP"/>
              <a:sym typeface="Noto Sans JP"/>
            </a:endParaRPr>
          </a:p>
          <a:p>
            <a:pPr indent="-298450" lvl="0" marL="457200" rtl="0" algn="l">
              <a:lnSpc>
                <a:spcPct val="115000"/>
              </a:lnSpc>
              <a:spcBef>
                <a:spcPts val="1200"/>
              </a:spcBef>
              <a:spcAft>
                <a:spcPts val="0"/>
              </a:spcAft>
              <a:buClr>
                <a:srgbClr val="333333"/>
              </a:buClr>
              <a:buSzPts val="1100"/>
              <a:buChar char="●"/>
            </a:pPr>
            <a:r>
              <a:rPr lang="ja-JP" sz="1100">
                <a:solidFill>
                  <a:schemeClr val="dk1"/>
                </a:solidFill>
                <a:highlight>
                  <a:srgbClr val="F0F0F0"/>
                </a:highlight>
                <a:latin typeface="Noto Sans JP"/>
                <a:ea typeface="Noto Sans JP"/>
                <a:cs typeface="Noto Sans JP"/>
                <a:sym typeface="Noto Sans JP"/>
              </a:rPr>
              <a:t>contract_type_id</a:t>
            </a:r>
            <a:r>
              <a:rPr lang="ja-JP" sz="1100">
                <a:solidFill>
                  <a:srgbClr val="333333"/>
                </a:solidFill>
                <a:highlight>
                  <a:srgbClr val="FFFFFF"/>
                </a:highlight>
                <a:latin typeface="Noto Sans JP"/>
                <a:ea typeface="Noto Sans JP"/>
                <a:cs typeface="Noto Sans JP"/>
                <a:sym typeface="Noto Sans JP"/>
              </a:rPr>
              <a:t>: ステップ1.1で取得したID</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Char char="●"/>
            </a:pPr>
            <a:r>
              <a:rPr lang="ja-JP" sz="1100">
                <a:solidFill>
                  <a:schemeClr val="dk1"/>
                </a:solidFill>
                <a:highlight>
                  <a:srgbClr val="F0F0F0"/>
                </a:highlight>
                <a:latin typeface="Noto Sans JP"/>
                <a:ea typeface="Noto Sans JP"/>
                <a:cs typeface="Noto Sans JP"/>
                <a:sym typeface="Noto Sans JP"/>
              </a:rPr>
              <a:t>workflow_template_id</a:t>
            </a:r>
            <a:r>
              <a:rPr lang="ja-JP" sz="1100">
                <a:solidFill>
                  <a:srgbClr val="333333"/>
                </a:solidFill>
                <a:highlight>
                  <a:srgbClr val="FFFFFF"/>
                </a:highlight>
                <a:latin typeface="Noto Sans JP"/>
                <a:ea typeface="Noto Sans JP"/>
                <a:cs typeface="Noto Sans JP"/>
                <a:sym typeface="Noto Sans JP"/>
              </a:rPr>
              <a:t>: ステップ1.2で取得したID</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Char char="●"/>
            </a:pPr>
            <a:r>
              <a:rPr lang="ja-JP" sz="1100">
                <a:solidFill>
                  <a:schemeClr val="dk1"/>
                </a:solidFill>
                <a:highlight>
                  <a:srgbClr val="F0F0F0"/>
                </a:highlight>
                <a:latin typeface="Noto Sans JP"/>
                <a:ea typeface="Noto Sans JP"/>
                <a:cs typeface="Noto Sans JP"/>
                <a:sym typeface="Noto Sans JP"/>
              </a:rPr>
              <a:t>document_type_id</a:t>
            </a:r>
            <a:r>
              <a:rPr lang="ja-JP" sz="1100">
                <a:solidFill>
                  <a:srgbClr val="333333"/>
                </a:solidFill>
                <a:highlight>
                  <a:srgbClr val="FFFFFF"/>
                </a:highlight>
                <a:latin typeface="Noto Sans JP"/>
                <a:ea typeface="Noto Sans JP"/>
                <a:cs typeface="Noto Sans JP"/>
                <a:sym typeface="Noto Sans JP"/>
              </a:rPr>
              <a:t>: ステップ1.3で取得したID (任意)</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Char char="●"/>
            </a:pPr>
            <a:r>
              <a:rPr lang="ja-JP" sz="1100">
                <a:solidFill>
                  <a:schemeClr val="dk1"/>
                </a:solidFill>
                <a:highlight>
                  <a:srgbClr val="F0F0F0"/>
                </a:highlight>
                <a:latin typeface="Noto Sans JP"/>
                <a:ea typeface="Noto Sans JP"/>
                <a:cs typeface="Noto Sans JP"/>
                <a:sym typeface="Noto Sans JP"/>
              </a:rPr>
              <a:t>person_in_charge_id</a:t>
            </a:r>
            <a:r>
              <a:rPr lang="ja-JP" sz="1100">
                <a:solidFill>
                  <a:srgbClr val="333333"/>
                </a:solidFill>
                <a:highlight>
                  <a:srgbClr val="FFFFFF"/>
                </a:highlight>
                <a:latin typeface="Noto Sans JP"/>
                <a:ea typeface="Noto Sans JP"/>
                <a:cs typeface="Noto Sans JP"/>
                <a:sym typeface="Noto Sans JP"/>
              </a:rPr>
              <a:t>: ステップ1.4で取得したID</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Font typeface="Noto Sans JP"/>
              <a:buChar char="●"/>
            </a:pPr>
            <a:r>
              <a:rPr lang="ja-JP" sz="1100">
                <a:solidFill>
                  <a:schemeClr val="dk1"/>
                </a:solidFill>
                <a:highlight>
                  <a:srgbClr val="F0F0F0"/>
                </a:highlight>
                <a:latin typeface="Noto Sans JP"/>
                <a:ea typeface="Noto Sans JP"/>
                <a:cs typeface="Noto Sans JP"/>
                <a:sym typeface="Noto Sans JP"/>
              </a:rPr>
              <a:t>name</a:t>
            </a:r>
            <a:r>
              <a:rPr lang="ja-JP" sz="1100">
                <a:solidFill>
                  <a:srgbClr val="333333"/>
                </a:solidFill>
                <a:highlight>
                  <a:srgbClr val="FFFFFF"/>
                </a:highlight>
                <a:latin typeface="Noto Sans JP"/>
                <a:ea typeface="Noto Sans JP"/>
                <a:cs typeface="Noto Sans JP"/>
                <a:sym typeface="Noto Sans JP"/>
              </a:rPr>
              <a:t>: </a:t>
            </a:r>
            <a:r>
              <a:rPr lang="ja-JP" sz="1100">
                <a:solidFill>
                  <a:srgbClr val="333333"/>
                </a:solidFill>
                <a:highlight>
                  <a:srgbClr val="FFFFFF"/>
                </a:highlight>
                <a:latin typeface="Noto Sans JP"/>
                <a:ea typeface="Noto Sans JP"/>
                <a:cs typeface="Noto Sans JP"/>
                <a:sym typeface="Noto Sans JP"/>
              </a:rPr>
              <a:t>契約名</a:t>
            </a:r>
            <a:endParaRPr sz="1100">
              <a:solidFill>
                <a:srgbClr val="333333"/>
              </a:solidFill>
              <a:highlight>
                <a:srgbClr val="FFFFFF"/>
              </a:highlight>
              <a:latin typeface="Noto Sans JP"/>
              <a:ea typeface="Noto Sans JP"/>
              <a:cs typeface="Noto Sans JP"/>
              <a:sym typeface="Noto Sans JP"/>
            </a:endParaRPr>
          </a:p>
          <a:p>
            <a:pPr indent="0" lvl="0" marL="0" rtl="0" algn="l">
              <a:lnSpc>
                <a:spcPct val="115000"/>
              </a:lnSpc>
              <a:spcBef>
                <a:spcPts val="1200"/>
              </a:spcBef>
              <a:spcAft>
                <a:spcPts val="1200"/>
              </a:spcAft>
              <a:buNone/>
            </a:pPr>
            <a:r>
              <a:t/>
            </a:r>
            <a:endParaRPr b="1" sz="1100">
              <a:solidFill>
                <a:srgbClr val="188038"/>
              </a:solidFill>
              <a:highlight>
                <a:srgbClr val="F0F0F0"/>
              </a:highlight>
              <a:latin typeface="Noto Sans JP"/>
              <a:ea typeface="Noto Sans JP"/>
              <a:cs typeface="Noto Sans JP"/>
              <a:sym typeface="Noto Sans JP"/>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2"/>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シナリオ１- 書類を申請する場合</a:t>
            </a:r>
            <a:br>
              <a:rPr lang="ja-JP">
                <a:latin typeface="Noto Sans JP"/>
                <a:ea typeface="Noto Sans JP"/>
                <a:cs typeface="Noto Sans JP"/>
                <a:sym typeface="Noto Sans JP"/>
              </a:rPr>
            </a:b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42" name="Google Shape;342;p52"/>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343" name="Google Shape;343;p52"/>
          <p:cNvSpPr txBox="1"/>
          <p:nvPr/>
        </p:nvSpPr>
        <p:spPr>
          <a:xfrm>
            <a:off x="537550" y="1078725"/>
            <a:ext cx="8068800" cy="33801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1300"/>
              </a:spcBef>
              <a:spcAft>
                <a:spcPts val="0"/>
              </a:spcAft>
              <a:buNone/>
            </a:pPr>
            <a:r>
              <a:rPr b="1" lang="ja-JP" sz="1100">
                <a:solidFill>
                  <a:srgbClr val="0054AC"/>
                </a:solidFill>
                <a:highlight>
                  <a:srgbClr val="FFFFFF"/>
                </a:highlight>
                <a:latin typeface="Noto Sans JP"/>
                <a:ea typeface="Noto Sans JP"/>
                <a:cs typeface="Noto Sans JP"/>
                <a:sym typeface="Noto Sans JP"/>
              </a:rPr>
              <a:t>ステップ3: 契約情報の設定</a:t>
            </a:r>
            <a:endParaRPr b="1" sz="1100">
              <a:solidFill>
                <a:srgbClr val="0054AC"/>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lang="ja-JP" sz="1100">
                <a:solidFill>
                  <a:schemeClr val="dk1"/>
                </a:solidFill>
                <a:highlight>
                  <a:srgbClr val="FFFFFF"/>
                </a:highlight>
                <a:latin typeface="Noto Sans JP"/>
                <a:ea typeface="Noto Sans JP"/>
                <a:cs typeface="Noto Sans JP"/>
                <a:sym typeface="Noto Sans JP"/>
              </a:rPr>
              <a:t>3.1 ファイルの追</a:t>
            </a:r>
            <a:r>
              <a:rPr lang="ja-JP" sz="1100">
                <a:solidFill>
                  <a:schemeClr val="dk1"/>
                </a:solidFill>
                <a:highlight>
                  <a:srgbClr val="FFFFFF"/>
                </a:highlight>
                <a:latin typeface="Noto Sans JP"/>
                <a:ea typeface="Noto Sans JP"/>
                <a:cs typeface="Noto Sans JP"/>
                <a:sym typeface="Noto Sans JP"/>
              </a:rPr>
              <a:t>加　</a:t>
            </a:r>
            <a:r>
              <a:rPr b="1" lang="ja-JP" sz="1100">
                <a:solidFill>
                  <a:srgbClr val="0054AC"/>
                </a:solidFill>
                <a:highlight>
                  <a:srgbClr val="F0F0F0"/>
                </a:highlight>
                <a:latin typeface="Noto Sans JP"/>
                <a:ea typeface="Noto Sans JP"/>
                <a:cs typeface="Noto Sans JP"/>
                <a:sym typeface="Noto Sans JP"/>
              </a:rPr>
              <a:t>POST /contracts/{CONTRACT_ID}/documents</a:t>
            </a:r>
            <a:endParaRPr sz="1100">
              <a:solidFill>
                <a:srgbClr val="188038"/>
              </a:solidFill>
              <a:highlight>
                <a:srgbClr val="F0F0F0"/>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lang="ja-JP" sz="1100">
                <a:solidFill>
                  <a:schemeClr val="dk1"/>
                </a:solidFill>
                <a:highlight>
                  <a:srgbClr val="FFFFFF"/>
                </a:highlight>
                <a:latin typeface="Noto Sans JP"/>
                <a:ea typeface="Noto Sans JP"/>
                <a:cs typeface="Noto Sans JP"/>
                <a:sym typeface="Noto Sans JP"/>
              </a:rPr>
              <a:t>3.2 宛先情報の追加　</a:t>
            </a:r>
            <a:r>
              <a:rPr b="1" lang="ja-JP" sz="1100">
                <a:solidFill>
                  <a:srgbClr val="0054AC"/>
                </a:solidFill>
                <a:highlight>
                  <a:srgbClr val="F0F0F0"/>
                </a:highlight>
                <a:latin typeface="Noto Sans JP"/>
                <a:ea typeface="Noto Sans JP"/>
                <a:cs typeface="Noto Sans JP"/>
                <a:sym typeface="Noto Sans JP"/>
              </a:rPr>
              <a:t>POST /contracts/{CONTRACT_ID}/partner_companies</a:t>
            </a:r>
            <a:endParaRPr sz="1100">
              <a:solidFill>
                <a:srgbClr val="188038"/>
              </a:solidFill>
              <a:highlight>
                <a:srgbClr val="F0F0F0"/>
              </a:highlight>
              <a:latin typeface="Noto Sans JP"/>
              <a:ea typeface="Noto Sans JP"/>
              <a:cs typeface="Noto Sans JP"/>
              <a:sym typeface="Noto Sans JP"/>
            </a:endParaRPr>
          </a:p>
          <a:p>
            <a:pPr indent="0" lvl="0" marL="139700" marR="139700" rtl="0" algn="l">
              <a:lnSpc>
                <a:spcPct val="115000"/>
              </a:lnSpc>
              <a:spcBef>
                <a:spcPts val="1200"/>
              </a:spcBef>
              <a:spcAft>
                <a:spcPts val="0"/>
              </a:spcAft>
              <a:buNone/>
            </a:pPr>
            <a:r>
              <a:rPr b="1" lang="ja-JP" sz="1100">
                <a:solidFill>
                  <a:schemeClr val="dk1"/>
                </a:solidFill>
                <a:highlight>
                  <a:schemeClr val="lt1"/>
                </a:highlight>
                <a:latin typeface="Noto Sans JP"/>
                <a:ea typeface="Noto Sans JP"/>
                <a:cs typeface="Noto Sans JP"/>
                <a:sym typeface="Noto Sans JP"/>
              </a:rPr>
              <a:t>注意</a:t>
            </a:r>
            <a:r>
              <a:rPr lang="ja-JP" sz="1100">
                <a:solidFill>
                  <a:schemeClr val="dk1"/>
                </a:solidFill>
                <a:highlight>
                  <a:schemeClr val="lt1"/>
                </a:highlight>
                <a:latin typeface="Noto Sans JP"/>
                <a:ea typeface="Noto Sans JP"/>
                <a:cs typeface="Noto Sans JP"/>
                <a:sym typeface="Noto Sans JP"/>
              </a:rPr>
              <a:t>: 複数の相手先を追加可能</a:t>
            </a:r>
            <a:endParaRPr sz="1100">
              <a:solidFill>
                <a:schemeClr val="dk1"/>
              </a:solidFill>
              <a:highlight>
                <a:schemeClr val="lt1"/>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lang="ja-JP" sz="1100">
                <a:solidFill>
                  <a:schemeClr val="dk1"/>
                </a:solidFill>
                <a:highlight>
                  <a:srgbClr val="FFFFFF"/>
                </a:highlight>
                <a:latin typeface="Noto Sans JP"/>
                <a:ea typeface="Noto Sans JP"/>
                <a:cs typeface="Noto Sans JP"/>
                <a:sym typeface="Noto Sans JP"/>
              </a:rPr>
              <a:t>3.3 契約情報の追加 </a:t>
            </a:r>
            <a:r>
              <a:rPr b="1" lang="ja-JP" sz="1100">
                <a:solidFill>
                  <a:srgbClr val="0054AC"/>
                </a:solidFill>
                <a:highlight>
                  <a:srgbClr val="F0F0F0"/>
                </a:highlight>
                <a:latin typeface="Noto Sans JP"/>
                <a:ea typeface="Noto Sans JP"/>
                <a:cs typeface="Noto Sans JP"/>
                <a:sym typeface="Noto Sans JP"/>
              </a:rPr>
              <a:t>PUT /contracts/{CONTRACT_ID}/fields</a:t>
            </a:r>
            <a:endParaRPr b="1" sz="1100">
              <a:solidFill>
                <a:srgbClr val="0054AC"/>
              </a:solidFill>
              <a:highlight>
                <a:srgbClr val="F0F0F0"/>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lang="ja-JP" sz="1100">
                <a:solidFill>
                  <a:schemeClr val="dk1"/>
                </a:solidFill>
                <a:highlight>
                  <a:srgbClr val="FFFFFF"/>
                </a:highlight>
                <a:latin typeface="Noto Sans JP"/>
                <a:ea typeface="Noto Sans JP"/>
                <a:cs typeface="Noto Sans JP"/>
                <a:sym typeface="Noto Sans JP"/>
              </a:rPr>
              <a:t>3.4 下書き契約を更新したい場合　</a:t>
            </a:r>
            <a:r>
              <a:rPr b="1" lang="ja-JP" sz="1100">
                <a:solidFill>
                  <a:srgbClr val="0054AC"/>
                </a:solidFill>
                <a:highlight>
                  <a:srgbClr val="F0F0F0"/>
                </a:highlight>
                <a:latin typeface="Noto Sans JP"/>
                <a:ea typeface="Noto Sans JP"/>
                <a:cs typeface="Noto Sans JP"/>
                <a:sym typeface="Noto Sans JP"/>
              </a:rPr>
              <a:t>PUT /contracts/{CONTRACT_ID}</a:t>
            </a:r>
            <a:endParaRPr b="1" sz="1100">
              <a:solidFill>
                <a:srgbClr val="0054AC"/>
              </a:solidFill>
              <a:highlight>
                <a:srgbClr val="F0F0F0"/>
              </a:highlight>
              <a:latin typeface="Noto Sans JP"/>
              <a:ea typeface="Noto Sans JP"/>
              <a:cs typeface="Noto Sans JP"/>
              <a:sym typeface="Noto Sans JP"/>
            </a:endParaRPr>
          </a:p>
          <a:p>
            <a:pPr indent="0" lvl="0" marL="0" rtl="0" algn="l">
              <a:lnSpc>
                <a:spcPct val="115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パラメータ:</a:t>
            </a:r>
            <a:endParaRPr b="1" sz="1100">
              <a:solidFill>
                <a:schemeClr val="dk1"/>
              </a:solidFill>
              <a:highlight>
                <a:srgbClr val="FFFFFF"/>
              </a:highlight>
              <a:latin typeface="Noto Sans JP"/>
              <a:ea typeface="Noto Sans JP"/>
              <a:cs typeface="Noto Sans JP"/>
              <a:sym typeface="Noto Sans JP"/>
            </a:endParaRPr>
          </a:p>
          <a:p>
            <a:pPr indent="-298450" lvl="0" marL="457200" rtl="0" algn="l">
              <a:lnSpc>
                <a:spcPct val="115000"/>
              </a:lnSpc>
              <a:spcBef>
                <a:spcPts val="1200"/>
              </a:spcBef>
              <a:spcAft>
                <a:spcPts val="0"/>
              </a:spcAft>
              <a:buClr>
                <a:srgbClr val="333333"/>
              </a:buClr>
              <a:buSzPts val="1100"/>
              <a:buChar char="●"/>
            </a:pPr>
            <a:r>
              <a:rPr lang="ja-JP" sz="1100">
                <a:solidFill>
                  <a:schemeClr val="dk1"/>
                </a:solidFill>
                <a:highlight>
                  <a:srgbClr val="F0F0F0"/>
                </a:highlight>
                <a:latin typeface="Noto Sans JP"/>
                <a:ea typeface="Noto Sans JP"/>
                <a:cs typeface="Noto Sans JP"/>
                <a:sym typeface="Noto Sans JP"/>
              </a:rPr>
              <a:t>name</a:t>
            </a:r>
            <a:r>
              <a:rPr lang="ja-JP" sz="1100">
                <a:solidFill>
                  <a:srgbClr val="333333"/>
                </a:solidFill>
                <a:highlight>
                  <a:srgbClr val="FFFFFF"/>
                </a:highlight>
                <a:latin typeface="Noto Sans JP"/>
                <a:ea typeface="Noto Sans JP"/>
                <a:cs typeface="Noto Sans JP"/>
                <a:sym typeface="Noto Sans JP"/>
              </a:rPr>
              <a:t>: 更新された契約名</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Char char="●"/>
            </a:pPr>
            <a:r>
              <a:rPr lang="ja-JP" sz="1100">
                <a:solidFill>
                  <a:schemeClr val="dk1"/>
                </a:solidFill>
                <a:highlight>
                  <a:srgbClr val="F0F0F0"/>
                </a:highlight>
                <a:latin typeface="Noto Sans JP"/>
                <a:ea typeface="Noto Sans JP"/>
                <a:cs typeface="Noto Sans JP"/>
                <a:sym typeface="Noto Sans JP"/>
              </a:rPr>
              <a:t>contract_type_id</a:t>
            </a:r>
            <a:r>
              <a:rPr lang="ja-JP" sz="1100">
                <a:solidFill>
                  <a:srgbClr val="333333"/>
                </a:solidFill>
                <a:highlight>
                  <a:srgbClr val="FFFFFF"/>
                </a:highlight>
                <a:latin typeface="Noto Sans JP"/>
                <a:ea typeface="Noto Sans JP"/>
                <a:cs typeface="Noto Sans JP"/>
                <a:sym typeface="Noto Sans JP"/>
              </a:rPr>
              <a:t>: 新しい契約種別ID</a:t>
            </a:r>
            <a:endParaRPr b="1" sz="1100">
              <a:solidFill>
                <a:srgbClr val="0054AC"/>
              </a:solidFill>
              <a:highlight>
                <a:srgbClr val="F0F0F0"/>
              </a:highlight>
              <a:latin typeface="Noto Sans JP"/>
              <a:ea typeface="Noto Sans JP"/>
              <a:cs typeface="Noto Sans JP"/>
              <a:sym typeface="Noto Sans JP"/>
            </a:endParaRPr>
          </a:p>
          <a:p>
            <a:pPr indent="0" lvl="0" marL="0" rtl="0" algn="l">
              <a:lnSpc>
                <a:spcPct val="115000"/>
              </a:lnSpc>
              <a:spcBef>
                <a:spcPts val="1200"/>
              </a:spcBef>
              <a:spcAft>
                <a:spcPts val="1200"/>
              </a:spcAft>
              <a:buNone/>
            </a:pPr>
            <a:r>
              <a:t/>
            </a:r>
            <a:endParaRPr sz="1100">
              <a:solidFill>
                <a:srgbClr val="188038"/>
              </a:solidFill>
              <a:highlight>
                <a:srgbClr val="F0F0F0"/>
              </a:highlight>
              <a:latin typeface="Noto Sans JP"/>
              <a:ea typeface="Noto Sans JP"/>
              <a:cs typeface="Noto Sans JP"/>
              <a:sym typeface="Noto Sans JP"/>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3"/>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シナリオ１- 書類を申請する場合</a:t>
            </a:r>
            <a:br>
              <a:rPr lang="ja-JP">
                <a:latin typeface="Noto Sans JP"/>
                <a:ea typeface="Noto Sans JP"/>
                <a:cs typeface="Noto Sans JP"/>
                <a:sym typeface="Noto Sans JP"/>
              </a:rPr>
            </a:b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49" name="Google Shape;349;p53"/>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350" name="Google Shape;350;p53"/>
          <p:cNvSpPr txBox="1"/>
          <p:nvPr/>
        </p:nvSpPr>
        <p:spPr>
          <a:xfrm>
            <a:off x="537550" y="1078725"/>
            <a:ext cx="8068800" cy="25137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1300"/>
              </a:spcBef>
              <a:spcAft>
                <a:spcPts val="0"/>
              </a:spcAft>
              <a:buNone/>
            </a:pPr>
            <a:r>
              <a:rPr b="1" lang="ja-JP" sz="1100">
                <a:solidFill>
                  <a:srgbClr val="0054AC"/>
                </a:solidFill>
                <a:highlight>
                  <a:srgbClr val="FFFFFF"/>
                </a:highlight>
                <a:latin typeface="Noto Sans JP"/>
                <a:ea typeface="Noto Sans JP"/>
                <a:cs typeface="Noto Sans JP"/>
                <a:sym typeface="Noto Sans JP"/>
              </a:rPr>
              <a:t>ステップ4: 書類の送信 </a:t>
            </a:r>
            <a:endParaRPr b="1" sz="1100">
              <a:solidFill>
                <a:srgbClr val="0054AC"/>
              </a:solidFill>
              <a:highlight>
                <a:srgbClr val="FFFFFF"/>
              </a:highlight>
              <a:latin typeface="Noto Sans JP"/>
              <a:ea typeface="Noto Sans JP"/>
              <a:cs typeface="Noto Sans JP"/>
              <a:sym typeface="Noto Sans JP"/>
            </a:endParaRPr>
          </a:p>
          <a:p>
            <a:pPr indent="0" lvl="0" marL="0" rtl="0" algn="l">
              <a:lnSpc>
                <a:spcPct val="120000"/>
              </a:lnSpc>
              <a:spcBef>
                <a:spcPts val="1300"/>
              </a:spcBef>
              <a:spcAft>
                <a:spcPts val="0"/>
              </a:spcAft>
              <a:buNone/>
            </a:pPr>
            <a:r>
              <a:rPr b="1" lang="ja-JP" sz="1100">
                <a:solidFill>
                  <a:srgbClr val="0054AC"/>
                </a:solidFill>
                <a:highlight>
                  <a:srgbClr val="F0F0F0"/>
                </a:highlight>
                <a:latin typeface="Noto Sans JP"/>
                <a:ea typeface="Noto Sans JP"/>
                <a:cs typeface="Noto Sans JP"/>
                <a:sym typeface="Noto Sans JP"/>
              </a:rPr>
              <a:t>POST /contracts/{CONTRACT_ID}/confirm</a:t>
            </a:r>
            <a:endParaRPr b="1" sz="1100">
              <a:solidFill>
                <a:srgbClr val="188038"/>
              </a:solidFill>
              <a:highlight>
                <a:srgbClr val="F0F0F0"/>
              </a:highlight>
              <a:latin typeface="Noto Sans JP"/>
              <a:ea typeface="Noto Sans JP"/>
              <a:cs typeface="Noto Sans JP"/>
              <a:sym typeface="Noto Sans JP"/>
            </a:endParaRPr>
          </a:p>
          <a:p>
            <a:pPr indent="0" lvl="0" marL="139700" marR="139700" rtl="0" algn="l">
              <a:lnSpc>
                <a:spcPct val="115000"/>
              </a:lnSpc>
              <a:spcBef>
                <a:spcPts val="1200"/>
              </a:spcBef>
              <a:spcAft>
                <a:spcPts val="0"/>
              </a:spcAft>
              <a:buNone/>
            </a:pPr>
            <a:r>
              <a:rPr b="1" lang="ja-JP" sz="1100">
                <a:solidFill>
                  <a:schemeClr val="dk1"/>
                </a:solidFill>
                <a:highlight>
                  <a:schemeClr val="lt1"/>
                </a:highlight>
                <a:latin typeface="Noto Sans JP"/>
                <a:ea typeface="Noto Sans JP"/>
                <a:cs typeface="Noto Sans JP"/>
                <a:sym typeface="Noto Sans JP"/>
              </a:rPr>
              <a:t>重要:</a:t>
            </a:r>
            <a:r>
              <a:rPr lang="ja-JP" sz="1100">
                <a:solidFill>
                  <a:schemeClr val="dk1"/>
                </a:solidFill>
                <a:highlight>
                  <a:schemeClr val="lt1"/>
                </a:highlight>
                <a:latin typeface="Noto Sans JP"/>
                <a:ea typeface="Noto Sans JP"/>
                <a:cs typeface="Noto Sans JP"/>
                <a:sym typeface="Noto Sans JP"/>
              </a:rPr>
              <a:t> ステップ1〜3の情報が過不足なく設定されている場合にリクエスト成功。不足があればエラーが返ります。</a:t>
            </a:r>
            <a:endParaRPr sz="1100">
              <a:solidFill>
                <a:schemeClr val="dk1"/>
              </a:solidFill>
              <a:highlight>
                <a:schemeClr val="lt1"/>
              </a:highlight>
              <a:latin typeface="Noto Sans JP"/>
              <a:ea typeface="Noto Sans JP"/>
              <a:cs typeface="Noto Sans JP"/>
              <a:sym typeface="Noto Sans JP"/>
            </a:endParaRPr>
          </a:p>
          <a:p>
            <a:pPr indent="0" lvl="0" marL="0" rtl="0" algn="l">
              <a:lnSpc>
                <a:spcPct val="120000"/>
              </a:lnSpc>
              <a:spcBef>
                <a:spcPts val="1300"/>
              </a:spcBef>
              <a:spcAft>
                <a:spcPts val="0"/>
              </a:spcAft>
              <a:buNone/>
            </a:pPr>
            <a:r>
              <a:rPr b="1" lang="ja-JP" sz="1100">
                <a:solidFill>
                  <a:srgbClr val="0054AC"/>
                </a:solidFill>
                <a:highlight>
                  <a:srgbClr val="FFFFFF"/>
                </a:highlight>
                <a:latin typeface="Noto Sans JP"/>
                <a:ea typeface="Noto Sans JP"/>
                <a:cs typeface="Noto Sans JP"/>
                <a:sym typeface="Noto Sans JP"/>
              </a:rPr>
              <a:t>ステップ5: 追加操作 (任意)</a:t>
            </a:r>
            <a:endParaRPr b="1" sz="1100">
              <a:solidFill>
                <a:srgbClr val="0054AC"/>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5.1 署名依頼メールのリマインド送信 </a:t>
            </a:r>
            <a:r>
              <a:rPr b="1" lang="ja-JP" sz="1100">
                <a:solidFill>
                  <a:srgbClr val="0054AC"/>
                </a:solidFill>
                <a:highlight>
                  <a:srgbClr val="F0F0F0"/>
                </a:highlight>
                <a:latin typeface="Noto Sans JP"/>
                <a:ea typeface="Noto Sans JP"/>
                <a:cs typeface="Noto Sans JP"/>
                <a:sym typeface="Noto Sans JP"/>
              </a:rPr>
              <a:t>POST /contracts/{CONTRACT_ID}/remind</a:t>
            </a:r>
            <a:endParaRPr b="1" sz="1100">
              <a:solidFill>
                <a:srgbClr val="188038"/>
              </a:solidFill>
              <a:highlight>
                <a:srgbClr val="F0F0F0"/>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5.2 署名依頼メールの取下げ </a:t>
            </a:r>
            <a:r>
              <a:rPr b="1" lang="ja-JP" sz="1100">
                <a:solidFill>
                  <a:srgbClr val="0054AC"/>
                </a:solidFill>
                <a:highlight>
                  <a:srgbClr val="F0F0F0"/>
                </a:highlight>
                <a:latin typeface="Noto Sans JP"/>
                <a:ea typeface="Noto Sans JP"/>
                <a:cs typeface="Noto Sans JP"/>
                <a:sym typeface="Noto Sans JP"/>
              </a:rPr>
              <a:t>POST /contracts/{CONTRACT_ID}/withdraw</a:t>
            </a:r>
            <a:endParaRPr b="1" sz="1100">
              <a:solidFill>
                <a:srgbClr val="188038"/>
              </a:solidFill>
              <a:highlight>
                <a:srgbClr val="F0F0F0"/>
              </a:highlight>
              <a:latin typeface="Noto Sans JP"/>
              <a:ea typeface="Noto Sans JP"/>
              <a:cs typeface="Noto Sans JP"/>
              <a:sym typeface="Noto Sans JP"/>
            </a:endParaRPr>
          </a:p>
          <a:p>
            <a:pPr indent="0" lvl="0" marL="0" rtl="0" algn="l">
              <a:lnSpc>
                <a:spcPct val="120000"/>
              </a:lnSpc>
              <a:spcBef>
                <a:spcPts val="1200"/>
              </a:spcBef>
              <a:spcAft>
                <a:spcPts val="1200"/>
              </a:spcAft>
              <a:buNone/>
            </a:pPr>
            <a:r>
              <a:rPr b="1" lang="ja-JP" sz="1100">
                <a:solidFill>
                  <a:schemeClr val="dk1"/>
                </a:solidFill>
                <a:highlight>
                  <a:srgbClr val="FFFFFF"/>
                </a:highlight>
                <a:latin typeface="Noto Sans JP"/>
                <a:ea typeface="Noto Sans JP"/>
                <a:cs typeface="Noto Sans JP"/>
                <a:sym typeface="Noto Sans JP"/>
              </a:rPr>
              <a:t>5.3 合意締結証明書の取得</a:t>
            </a:r>
            <a:r>
              <a:rPr b="1" lang="ja-JP" sz="1100">
                <a:solidFill>
                  <a:srgbClr val="0054AC"/>
                </a:solidFill>
                <a:highlight>
                  <a:srgbClr val="F0F0F0"/>
                </a:highlight>
                <a:latin typeface="Noto Sans JP"/>
                <a:ea typeface="Noto Sans JP"/>
                <a:cs typeface="Noto Sans JP"/>
                <a:sym typeface="Noto Sans JP"/>
              </a:rPr>
              <a:t> GET /contracts/{CONTRACT_ID}/certificate</a:t>
            </a:r>
            <a:endParaRPr b="1" sz="1100">
              <a:solidFill>
                <a:srgbClr val="188038"/>
              </a:solidFill>
              <a:highlight>
                <a:srgbClr val="F0F0F0"/>
              </a:highlight>
              <a:latin typeface="Noto Sans JP"/>
              <a:ea typeface="Noto Sans JP"/>
              <a:cs typeface="Noto Sans JP"/>
              <a:sym typeface="Noto Sans JP"/>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54"/>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シナリオ2 - </a:t>
            </a:r>
            <a:r>
              <a:rPr lang="ja-JP">
                <a:latin typeface="Noto Sans JP"/>
                <a:ea typeface="Noto Sans JP"/>
                <a:cs typeface="Noto Sans JP"/>
                <a:sym typeface="Noto Sans JP"/>
              </a:rPr>
              <a:t>契約テンプレートで申請する場合</a:t>
            </a:r>
            <a:br>
              <a:rPr lang="ja-JP">
                <a:latin typeface="Noto Sans JP"/>
                <a:ea typeface="Noto Sans JP"/>
                <a:cs typeface="Noto Sans JP"/>
                <a:sym typeface="Noto Sans JP"/>
              </a:rPr>
            </a:b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56" name="Google Shape;356;p54"/>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357" name="Google Shape;357;p54"/>
          <p:cNvSpPr txBox="1"/>
          <p:nvPr/>
        </p:nvSpPr>
        <p:spPr>
          <a:xfrm>
            <a:off x="537550" y="1078725"/>
            <a:ext cx="8068800" cy="37611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1300"/>
              </a:spcBef>
              <a:spcAft>
                <a:spcPts val="0"/>
              </a:spcAft>
              <a:buNone/>
            </a:pPr>
            <a:r>
              <a:rPr b="1" lang="ja-JP" sz="1100">
                <a:solidFill>
                  <a:srgbClr val="0054AC"/>
                </a:solidFill>
                <a:highlight>
                  <a:srgbClr val="FFFFFF"/>
                </a:highlight>
                <a:latin typeface="Noto Sans JP"/>
                <a:ea typeface="Noto Sans JP"/>
                <a:cs typeface="Noto Sans JP"/>
                <a:sym typeface="Noto Sans JP"/>
              </a:rPr>
              <a:t>ステップ1: 必要な基本情報を取得</a:t>
            </a:r>
            <a:endParaRPr b="1" sz="1100">
              <a:solidFill>
                <a:srgbClr val="0054AC"/>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1.1 ワークフロー一覧の取得</a:t>
            </a:r>
            <a:r>
              <a:rPr b="1" lang="ja-JP" sz="1100">
                <a:solidFill>
                  <a:srgbClr val="0054AC"/>
                </a:solidFill>
                <a:highlight>
                  <a:srgbClr val="F0F0F0"/>
                </a:highlight>
                <a:latin typeface="Noto Sans JP"/>
                <a:ea typeface="Noto Sans JP"/>
                <a:cs typeface="Noto Sans JP"/>
                <a:sym typeface="Noto Sans JP"/>
              </a:rPr>
              <a:t> GET /workflow_templates</a:t>
            </a:r>
            <a:endParaRPr b="1" sz="1100">
              <a:solidFill>
                <a:srgbClr val="0054AC"/>
              </a:solidFill>
              <a:highlight>
                <a:srgbClr val="F0F0F0"/>
              </a:highlight>
              <a:latin typeface="Noto Sans JP"/>
              <a:ea typeface="Noto Sans JP"/>
              <a:cs typeface="Noto Sans JP"/>
              <a:sym typeface="Noto Sans JP"/>
            </a:endParaRPr>
          </a:p>
          <a:p>
            <a:pPr indent="0" lvl="0" marL="139700" marR="139700" rtl="0" algn="l">
              <a:lnSpc>
                <a:spcPct val="115000"/>
              </a:lnSpc>
              <a:spcBef>
                <a:spcPts val="1200"/>
              </a:spcBef>
              <a:spcAft>
                <a:spcPts val="0"/>
              </a:spcAft>
              <a:buNone/>
            </a:pPr>
            <a:r>
              <a:rPr b="1" lang="ja-JP" sz="1100">
                <a:solidFill>
                  <a:schemeClr val="dk1"/>
                </a:solidFill>
                <a:highlight>
                  <a:schemeClr val="lt1"/>
                </a:highlight>
                <a:latin typeface="Noto Sans JP"/>
                <a:ea typeface="Noto Sans JP"/>
                <a:cs typeface="Noto Sans JP"/>
                <a:sym typeface="Noto Sans JP"/>
              </a:rPr>
              <a:t>注意:</a:t>
            </a:r>
            <a:r>
              <a:rPr lang="ja-JP" sz="1100">
                <a:solidFill>
                  <a:srgbClr val="5C5C5C"/>
                </a:solidFill>
                <a:highlight>
                  <a:schemeClr val="lt1"/>
                </a:highlight>
                <a:latin typeface="Noto Sans JP"/>
                <a:ea typeface="Noto Sans JP"/>
                <a:cs typeface="Noto Sans JP"/>
                <a:sym typeface="Noto Sans JP"/>
              </a:rPr>
              <a:t> </a:t>
            </a:r>
            <a:endParaRPr sz="1100">
              <a:solidFill>
                <a:srgbClr val="5C5C5C"/>
              </a:solidFill>
              <a:highlight>
                <a:schemeClr val="lt1"/>
              </a:highlight>
              <a:latin typeface="Noto Sans JP"/>
              <a:ea typeface="Noto Sans JP"/>
              <a:cs typeface="Noto Sans JP"/>
              <a:sym typeface="Noto Sans JP"/>
            </a:endParaRPr>
          </a:p>
          <a:p>
            <a:pPr indent="-298450" lvl="0" marL="457200" marR="139700" rtl="0" algn="l">
              <a:lnSpc>
                <a:spcPct val="115000"/>
              </a:lnSpc>
              <a:spcBef>
                <a:spcPts val="1200"/>
              </a:spcBef>
              <a:spcAft>
                <a:spcPts val="0"/>
              </a:spcAft>
              <a:buClr>
                <a:schemeClr val="dk1"/>
              </a:buClr>
              <a:buSzPts val="1100"/>
              <a:buFont typeface="Noto Sans JP"/>
              <a:buChar char="●"/>
            </a:pPr>
            <a:r>
              <a:rPr lang="ja-JP" sz="1100">
                <a:solidFill>
                  <a:schemeClr val="dk1"/>
                </a:solidFill>
                <a:highlight>
                  <a:schemeClr val="lt1"/>
                </a:highlight>
                <a:latin typeface="Noto Sans JP"/>
                <a:ea typeface="Noto Sans JP"/>
                <a:cs typeface="Noto Sans JP"/>
                <a:sym typeface="Noto Sans JP"/>
              </a:rPr>
              <a:t>「申請者が入力」設定を持つワークフローは選択できません</a:t>
            </a:r>
            <a:endParaRPr sz="1100">
              <a:solidFill>
                <a:schemeClr val="dk1"/>
              </a:solidFill>
              <a:highlight>
                <a:schemeClr val="lt1"/>
              </a:highlight>
              <a:latin typeface="Noto Sans JP"/>
              <a:ea typeface="Noto Sans JP"/>
              <a:cs typeface="Noto Sans JP"/>
              <a:sym typeface="Noto Sans JP"/>
            </a:endParaRPr>
          </a:p>
          <a:p>
            <a:pPr indent="-298450" lvl="0" marL="457200" marR="139700" rtl="0" algn="l">
              <a:lnSpc>
                <a:spcPct val="115000"/>
              </a:lnSpc>
              <a:spcBef>
                <a:spcPts val="0"/>
              </a:spcBef>
              <a:spcAft>
                <a:spcPts val="0"/>
              </a:spcAft>
              <a:buClr>
                <a:schemeClr val="dk1"/>
              </a:buClr>
              <a:buSzPts val="1100"/>
              <a:buFont typeface="Noto Sans JP"/>
              <a:buChar char="●"/>
            </a:pPr>
            <a:r>
              <a:rPr lang="ja-JP" sz="1100">
                <a:solidFill>
                  <a:schemeClr val="dk1"/>
                </a:solidFill>
                <a:highlight>
                  <a:schemeClr val="lt1"/>
                </a:highlight>
                <a:latin typeface="Noto Sans JP"/>
                <a:ea typeface="Noto Sans JP"/>
                <a:cs typeface="Noto Sans JP"/>
                <a:sym typeface="Noto Sans JP"/>
              </a:rPr>
              <a:t>押印者を含むか含まないかという情報をワークフローごとに返却します</a:t>
            </a:r>
            <a:endParaRPr sz="1100">
              <a:solidFill>
                <a:srgbClr val="5C5C5C"/>
              </a:solidFill>
              <a:highlight>
                <a:srgbClr val="F0F0F0"/>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1.2 テンプレート一覧の取得 </a:t>
            </a:r>
            <a:r>
              <a:rPr b="1" lang="ja-JP" sz="1100">
                <a:solidFill>
                  <a:srgbClr val="0054AC"/>
                </a:solidFill>
                <a:highlight>
                  <a:srgbClr val="F0F0F0"/>
                </a:highlight>
                <a:latin typeface="Noto Sans JP"/>
                <a:ea typeface="Noto Sans JP"/>
                <a:cs typeface="Noto Sans JP"/>
                <a:sym typeface="Noto Sans JP"/>
              </a:rPr>
              <a:t> GET /contract_templates</a:t>
            </a:r>
            <a:endParaRPr b="1" sz="1100">
              <a:solidFill>
                <a:srgbClr val="0054AC"/>
              </a:solidFill>
              <a:highlight>
                <a:srgbClr val="F0F0F0"/>
              </a:highlight>
              <a:latin typeface="Noto Sans JP"/>
              <a:ea typeface="Noto Sans JP"/>
              <a:cs typeface="Noto Sans JP"/>
              <a:sym typeface="Noto Sans JP"/>
            </a:endParaRPr>
          </a:p>
          <a:p>
            <a:pPr indent="0" lvl="0" marL="0" rtl="0" algn="l">
              <a:lnSpc>
                <a:spcPct val="115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テンプレート情報に含まれるもの:</a:t>
            </a:r>
            <a:endParaRPr b="1" sz="1100">
              <a:solidFill>
                <a:schemeClr val="dk1"/>
              </a:solidFill>
              <a:highlight>
                <a:srgbClr val="FFFFFF"/>
              </a:highlight>
              <a:latin typeface="Noto Sans JP"/>
              <a:ea typeface="Noto Sans JP"/>
              <a:cs typeface="Noto Sans JP"/>
              <a:sym typeface="Noto Sans JP"/>
            </a:endParaRPr>
          </a:p>
          <a:p>
            <a:pPr indent="-298450" lvl="0" marL="457200" rtl="0" algn="l">
              <a:lnSpc>
                <a:spcPct val="115000"/>
              </a:lnSpc>
              <a:spcBef>
                <a:spcPts val="1200"/>
              </a:spcBef>
              <a:spcAft>
                <a:spcPts val="0"/>
              </a:spcAft>
              <a:buClr>
                <a:srgbClr val="333333"/>
              </a:buClr>
              <a:buSzPts val="1100"/>
              <a:buFont typeface="Noto Sans JP"/>
              <a:buChar char="●"/>
            </a:pPr>
            <a:r>
              <a:rPr lang="ja-JP" sz="1100">
                <a:solidFill>
                  <a:srgbClr val="333333"/>
                </a:solidFill>
                <a:highlight>
                  <a:srgbClr val="FFFFFF"/>
                </a:highlight>
                <a:latin typeface="Noto Sans JP"/>
                <a:ea typeface="Noto Sans JP"/>
                <a:cs typeface="Noto Sans JP"/>
                <a:sym typeface="Noto Sans JP"/>
              </a:rPr>
              <a:t>申請者が入力するカスタム項目がないテンプレート</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Font typeface="Noto Sans JP"/>
              <a:buChar char="●"/>
            </a:pPr>
            <a:r>
              <a:rPr lang="ja-JP" sz="1100">
                <a:solidFill>
                  <a:srgbClr val="333333"/>
                </a:solidFill>
                <a:highlight>
                  <a:srgbClr val="FFFFFF"/>
                </a:highlight>
                <a:latin typeface="Noto Sans JP"/>
                <a:ea typeface="Noto Sans JP"/>
                <a:cs typeface="Noto Sans JP"/>
                <a:sym typeface="Noto Sans JP"/>
              </a:rPr>
              <a:t>自社の押印を含むか含まないかの情報</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Font typeface="Noto Sans JP"/>
              <a:buChar char="●"/>
            </a:pPr>
            <a:r>
              <a:rPr lang="ja-JP" sz="1100">
                <a:solidFill>
                  <a:srgbClr val="333333"/>
                </a:solidFill>
                <a:highlight>
                  <a:srgbClr val="FFFFFF"/>
                </a:highlight>
                <a:latin typeface="Noto Sans JP"/>
                <a:ea typeface="Noto Sans JP"/>
                <a:cs typeface="Noto Sans JP"/>
                <a:sym typeface="Noto Sans JP"/>
              </a:rPr>
              <a:t>相手方の数の情報</a:t>
            </a:r>
            <a:endParaRPr sz="1100">
              <a:solidFill>
                <a:srgbClr val="333333"/>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1.3 ユーザー一覧の取得</a:t>
            </a:r>
            <a:r>
              <a:rPr b="1" lang="ja-JP" sz="1100">
                <a:solidFill>
                  <a:srgbClr val="0054AC"/>
                </a:solidFill>
                <a:highlight>
                  <a:srgbClr val="F0F0F0"/>
                </a:highlight>
                <a:latin typeface="Noto Sans JP"/>
                <a:ea typeface="Noto Sans JP"/>
                <a:cs typeface="Noto Sans JP"/>
                <a:sym typeface="Noto Sans JP"/>
              </a:rPr>
              <a:t> GET /users</a:t>
            </a:r>
            <a:endParaRPr sz="1100">
              <a:solidFill>
                <a:srgbClr val="333333"/>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1200"/>
              </a:spcAft>
              <a:buNone/>
            </a:pPr>
            <a:r>
              <a:t/>
            </a:r>
            <a:endParaRPr b="1" sz="1100">
              <a:solidFill>
                <a:srgbClr val="0054AC"/>
              </a:solidFill>
              <a:highlight>
                <a:srgbClr val="FFFFFF"/>
              </a:highlight>
              <a:latin typeface="Noto Sans JP"/>
              <a:ea typeface="Noto Sans JP"/>
              <a:cs typeface="Noto Sans JP"/>
              <a:sym typeface="Noto Sans JP"/>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55"/>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シナリオ2 - 契約テンプレートで申請する場合</a:t>
            </a:r>
            <a:br>
              <a:rPr lang="ja-JP">
                <a:latin typeface="Noto Sans JP"/>
                <a:ea typeface="Noto Sans JP"/>
                <a:cs typeface="Noto Sans JP"/>
                <a:sym typeface="Noto Sans JP"/>
              </a:rPr>
            </a:b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63" name="Google Shape;363;p55"/>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364" name="Google Shape;364;p55"/>
          <p:cNvSpPr txBox="1"/>
          <p:nvPr/>
        </p:nvSpPr>
        <p:spPr>
          <a:xfrm>
            <a:off x="537550" y="1078725"/>
            <a:ext cx="8068800" cy="30384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1300"/>
              </a:spcBef>
              <a:spcAft>
                <a:spcPts val="0"/>
              </a:spcAft>
              <a:buNone/>
            </a:pPr>
            <a:r>
              <a:rPr b="1" lang="ja-JP" sz="1100">
                <a:solidFill>
                  <a:srgbClr val="0054AC"/>
                </a:solidFill>
                <a:highlight>
                  <a:srgbClr val="FFFFFF"/>
                </a:highlight>
                <a:latin typeface="Noto Sans JP"/>
                <a:ea typeface="Noto Sans JP"/>
                <a:cs typeface="Noto Sans JP"/>
                <a:sym typeface="Noto Sans JP"/>
              </a:rPr>
              <a:t>ステップ2: テンプレートで下書き契約の作成</a:t>
            </a:r>
            <a:endParaRPr b="1" sz="1100">
              <a:solidFill>
                <a:srgbClr val="0054AC"/>
              </a:solidFill>
              <a:highlight>
                <a:srgbClr val="FFFFFF"/>
              </a:highlight>
              <a:latin typeface="Noto Sans JP"/>
              <a:ea typeface="Noto Sans JP"/>
              <a:cs typeface="Noto Sans JP"/>
              <a:sym typeface="Noto Sans JP"/>
            </a:endParaRPr>
          </a:p>
          <a:p>
            <a:pPr indent="0" lvl="0" marL="0" rtl="0" algn="l">
              <a:lnSpc>
                <a:spcPct val="115000"/>
              </a:lnSpc>
              <a:spcBef>
                <a:spcPts val="1200"/>
              </a:spcBef>
              <a:spcAft>
                <a:spcPts val="0"/>
              </a:spcAft>
              <a:buNone/>
            </a:pPr>
            <a:r>
              <a:rPr b="1" lang="ja-JP" sz="1100">
                <a:solidFill>
                  <a:srgbClr val="0054AC"/>
                </a:solidFill>
                <a:highlight>
                  <a:srgbClr val="F0F0F0"/>
                </a:highlight>
                <a:latin typeface="Noto Sans JP"/>
                <a:ea typeface="Noto Sans JP"/>
                <a:cs typeface="Noto Sans JP"/>
                <a:sym typeface="Noto Sans JP"/>
              </a:rPr>
              <a:t>POST /contracts/with_template</a:t>
            </a:r>
            <a:endParaRPr b="1" sz="1100">
              <a:solidFill>
                <a:srgbClr val="188038"/>
              </a:solidFill>
              <a:highlight>
                <a:srgbClr val="F0F0F0"/>
              </a:highlight>
              <a:latin typeface="Noto Sans JP"/>
              <a:ea typeface="Noto Sans JP"/>
              <a:cs typeface="Noto Sans JP"/>
              <a:sym typeface="Noto Sans JP"/>
            </a:endParaRPr>
          </a:p>
          <a:p>
            <a:pPr indent="0" lvl="0" marL="0" rtl="0" algn="l">
              <a:lnSpc>
                <a:spcPct val="115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必須パラメータ:</a:t>
            </a:r>
            <a:endParaRPr b="1" sz="1100">
              <a:solidFill>
                <a:schemeClr val="dk1"/>
              </a:solidFill>
              <a:highlight>
                <a:srgbClr val="FFFFFF"/>
              </a:highlight>
              <a:latin typeface="Noto Sans JP"/>
              <a:ea typeface="Noto Sans JP"/>
              <a:cs typeface="Noto Sans JP"/>
              <a:sym typeface="Noto Sans JP"/>
            </a:endParaRPr>
          </a:p>
          <a:p>
            <a:pPr indent="-298450" lvl="0" marL="457200" rtl="0" algn="l">
              <a:lnSpc>
                <a:spcPct val="115000"/>
              </a:lnSpc>
              <a:spcBef>
                <a:spcPts val="1200"/>
              </a:spcBef>
              <a:spcAft>
                <a:spcPts val="0"/>
              </a:spcAft>
              <a:buClr>
                <a:srgbClr val="333333"/>
              </a:buClr>
              <a:buSzPts val="1100"/>
              <a:buChar char="●"/>
            </a:pPr>
            <a:r>
              <a:rPr lang="ja-JP" sz="1100">
                <a:solidFill>
                  <a:schemeClr val="dk1"/>
                </a:solidFill>
                <a:highlight>
                  <a:srgbClr val="F0F0F0"/>
                </a:highlight>
                <a:latin typeface="Noto Sans JP"/>
                <a:ea typeface="Noto Sans JP"/>
                <a:cs typeface="Noto Sans JP"/>
                <a:sym typeface="Noto Sans JP"/>
              </a:rPr>
              <a:t>workflow_template_id</a:t>
            </a:r>
            <a:r>
              <a:rPr lang="ja-JP" sz="1100">
                <a:solidFill>
                  <a:srgbClr val="333333"/>
                </a:solidFill>
                <a:highlight>
                  <a:srgbClr val="FFFFFF"/>
                </a:highlight>
                <a:latin typeface="Noto Sans JP"/>
                <a:ea typeface="Noto Sans JP"/>
                <a:cs typeface="Noto Sans JP"/>
                <a:sym typeface="Noto Sans JP"/>
              </a:rPr>
              <a:t>: ステップ1.1で取得したID</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Char char="●"/>
            </a:pPr>
            <a:r>
              <a:rPr lang="ja-JP" sz="1100">
                <a:solidFill>
                  <a:schemeClr val="dk1"/>
                </a:solidFill>
                <a:highlight>
                  <a:srgbClr val="F0F0F0"/>
                </a:highlight>
                <a:latin typeface="Noto Sans JP"/>
                <a:ea typeface="Noto Sans JP"/>
                <a:cs typeface="Noto Sans JP"/>
                <a:sym typeface="Noto Sans JP"/>
              </a:rPr>
              <a:t>contract_template_id</a:t>
            </a:r>
            <a:r>
              <a:rPr lang="ja-JP" sz="1100">
                <a:solidFill>
                  <a:srgbClr val="333333"/>
                </a:solidFill>
                <a:highlight>
                  <a:srgbClr val="FFFFFF"/>
                </a:highlight>
                <a:latin typeface="Noto Sans JP"/>
                <a:ea typeface="Noto Sans JP"/>
                <a:cs typeface="Noto Sans JP"/>
                <a:sym typeface="Noto Sans JP"/>
              </a:rPr>
              <a:t>: ステップ1.2で取得したID</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Char char="●"/>
            </a:pPr>
            <a:r>
              <a:rPr lang="ja-JP" sz="1100">
                <a:solidFill>
                  <a:schemeClr val="dk1"/>
                </a:solidFill>
                <a:highlight>
                  <a:srgbClr val="F0F0F0"/>
                </a:highlight>
                <a:latin typeface="Noto Sans JP"/>
                <a:ea typeface="Noto Sans JP"/>
                <a:cs typeface="Noto Sans JP"/>
                <a:sym typeface="Noto Sans JP"/>
              </a:rPr>
              <a:t>person_in_charge_id</a:t>
            </a:r>
            <a:r>
              <a:rPr lang="ja-JP" sz="1100">
                <a:solidFill>
                  <a:srgbClr val="333333"/>
                </a:solidFill>
                <a:highlight>
                  <a:srgbClr val="FFFFFF"/>
                </a:highlight>
                <a:latin typeface="Noto Sans JP"/>
                <a:ea typeface="Noto Sans JP"/>
                <a:cs typeface="Noto Sans JP"/>
                <a:sym typeface="Noto Sans JP"/>
              </a:rPr>
              <a:t>: ステップ1.3で取得したID</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Font typeface="Noto Sans JP"/>
              <a:buChar char="●"/>
            </a:pPr>
            <a:r>
              <a:rPr lang="ja-JP" sz="1100">
                <a:solidFill>
                  <a:schemeClr val="dk1"/>
                </a:solidFill>
                <a:highlight>
                  <a:srgbClr val="F0F0F0"/>
                </a:highlight>
                <a:latin typeface="Noto Sans JP"/>
                <a:ea typeface="Noto Sans JP"/>
                <a:cs typeface="Noto Sans JP"/>
                <a:sym typeface="Noto Sans JP"/>
              </a:rPr>
              <a:t>name</a:t>
            </a:r>
            <a:r>
              <a:rPr lang="ja-JP" sz="1100">
                <a:solidFill>
                  <a:srgbClr val="333333"/>
                </a:solidFill>
                <a:highlight>
                  <a:srgbClr val="FFFFFF"/>
                </a:highlight>
                <a:latin typeface="Noto Sans JP"/>
                <a:ea typeface="Noto Sans JP"/>
                <a:cs typeface="Noto Sans JP"/>
                <a:sym typeface="Noto Sans JP"/>
              </a:rPr>
              <a:t>: 契約名</a:t>
            </a:r>
            <a:endParaRPr sz="1100">
              <a:solidFill>
                <a:srgbClr val="333333"/>
              </a:solidFill>
              <a:highlight>
                <a:srgbClr val="FFFFFF"/>
              </a:highlight>
              <a:latin typeface="Noto Sans JP"/>
              <a:ea typeface="Noto Sans JP"/>
              <a:cs typeface="Noto Sans JP"/>
              <a:sym typeface="Noto Sans JP"/>
            </a:endParaRPr>
          </a:p>
          <a:p>
            <a:pPr indent="0" lvl="0" marL="0" rtl="0" algn="l">
              <a:lnSpc>
                <a:spcPct val="115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重要な組み合わせ条件:</a:t>
            </a:r>
            <a:endParaRPr b="1" sz="1100">
              <a:solidFill>
                <a:schemeClr val="dk1"/>
              </a:solidFill>
              <a:highlight>
                <a:srgbClr val="FFFFFF"/>
              </a:highlight>
              <a:latin typeface="Noto Sans JP"/>
              <a:ea typeface="Noto Sans JP"/>
              <a:cs typeface="Noto Sans JP"/>
              <a:sym typeface="Noto Sans JP"/>
            </a:endParaRPr>
          </a:p>
          <a:p>
            <a:pPr indent="-298450" lvl="0" marL="457200" rtl="0" algn="l">
              <a:lnSpc>
                <a:spcPct val="115000"/>
              </a:lnSpc>
              <a:spcBef>
                <a:spcPts val="1200"/>
              </a:spcBef>
              <a:spcAft>
                <a:spcPts val="0"/>
              </a:spcAft>
              <a:buClr>
                <a:srgbClr val="333333"/>
              </a:buClr>
              <a:buSzPts val="1100"/>
              <a:buFont typeface="Noto Sans JP"/>
              <a:buChar char="●"/>
            </a:pPr>
            <a:r>
              <a:rPr lang="ja-JP" sz="1100">
                <a:solidFill>
                  <a:srgbClr val="333333"/>
                </a:solidFill>
                <a:highlight>
                  <a:srgbClr val="FFFFFF"/>
                </a:highlight>
                <a:latin typeface="Noto Sans JP"/>
                <a:ea typeface="Noto Sans JP"/>
                <a:cs typeface="Noto Sans JP"/>
                <a:sym typeface="Noto Sans JP"/>
              </a:rPr>
              <a:t>押印者を含む/含まないワークフローと自社の押印を含む/含まないテンプレートを適切に組み合わせる必要があります</a:t>
            </a:r>
            <a:endParaRPr sz="1100">
              <a:solidFill>
                <a:srgbClr val="333333"/>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1200"/>
              </a:spcAft>
              <a:buNone/>
            </a:pPr>
            <a:r>
              <a:t/>
            </a:r>
            <a:endParaRPr b="1" sz="1100">
              <a:solidFill>
                <a:srgbClr val="0054AC"/>
              </a:solidFill>
              <a:highlight>
                <a:srgbClr val="FFFFFF"/>
              </a:highlight>
              <a:latin typeface="Noto Sans JP"/>
              <a:ea typeface="Noto Sans JP"/>
              <a:cs typeface="Noto Sans JP"/>
              <a:sym typeface="Noto Sans JP"/>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8"/>
          <p:cNvSpPr txBox="1"/>
          <p:nvPr>
            <p:ph idx="1" type="body"/>
          </p:nvPr>
        </p:nvSpPr>
        <p:spPr>
          <a:xfrm>
            <a:off x="1742850" y="911725"/>
            <a:ext cx="6161700" cy="3503700"/>
          </a:xfrm>
          <a:prstGeom prst="rect">
            <a:avLst/>
          </a:prstGeom>
          <a:noFill/>
          <a:ln>
            <a:noFill/>
          </a:ln>
        </p:spPr>
        <p:txBody>
          <a:bodyPr anchorCtr="0" anchor="ctr" bIns="0" lIns="0" spcFirstLastPara="1" rIns="0" wrap="square" tIns="0">
            <a:noAutofit/>
          </a:bodyPr>
          <a:lstStyle/>
          <a:p>
            <a:pPr indent="-355600" lvl="0" marL="457200" rtl="0" algn="l">
              <a:lnSpc>
                <a:spcPct val="150000"/>
              </a:lnSpc>
              <a:spcBef>
                <a:spcPts val="0"/>
              </a:spcBef>
              <a:spcAft>
                <a:spcPts val="0"/>
              </a:spcAft>
              <a:buSzPts val="2000"/>
              <a:buFont typeface="Noto Sans JP"/>
              <a:buAutoNum type="arabicPeriod"/>
            </a:pPr>
            <a:r>
              <a:rPr b="1" lang="ja-JP" sz="2000">
                <a:latin typeface="Noto Sans JP"/>
                <a:ea typeface="Noto Sans JP"/>
                <a:cs typeface="Noto Sans JP"/>
                <a:sym typeface="Noto Sans JP"/>
              </a:rPr>
              <a:t>準備～実装までの流れ</a:t>
            </a:r>
            <a:endParaRPr b="1" sz="2000">
              <a:latin typeface="Noto Sans JP"/>
              <a:ea typeface="Noto Sans JP"/>
              <a:cs typeface="Noto Sans JP"/>
              <a:sym typeface="Noto Sans JP"/>
            </a:endParaRPr>
          </a:p>
          <a:p>
            <a:pPr indent="-355600" lvl="0" marL="457200" rtl="0" algn="l">
              <a:lnSpc>
                <a:spcPct val="150000"/>
              </a:lnSpc>
              <a:spcBef>
                <a:spcPts val="0"/>
              </a:spcBef>
              <a:spcAft>
                <a:spcPts val="0"/>
              </a:spcAft>
              <a:buSzPts val="2000"/>
              <a:buFont typeface="Noto Sans JP"/>
              <a:buAutoNum type="arabicPeriod"/>
            </a:pPr>
            <a:r>
              <a:rPr b="1" lang="ja-JP" sz="2000">
                <a:latin typeface="Noto Sans JP"/>
                <a:ea typeface="Noto Sans JP"/>
                <a:cs typeface="Noto Sans JP"/>
                <a:sym typeface="Noto Sans JP"/>
              </a:rPr>
              <a:t>初期設定</a:t>
            </a:r>
            <a:endParaRPr b="1" sz="2000">
              <a:latin typeface="Noto Sans JP"/>
              <a:ea typeface="Noto Sans JP"/>
              <a:cs typeface="Noto Sans JP"/>
              <a:sym typeface="Noto Sans JP"/>
            </a:endParaRPr>
          </a:p>
          <a:p>
            <a:pPr indent="-355600" lvl="0" marL="457200" rtl="0" algn="l">
              <a:lnSpc>
                <a:spcPct val="150000"/>
              </a:lnSpc>
              <a:spcBef>
                <a:spcPts val="0"/>
              </a:spcBef>
              <a:spcAft>
                <a:spcPts val="0"/>
              </a:spcAft>
              <a:buSzPts val="2000"/>
              <a:buFont typeface="Noto Sans JP"/>
              <a:buAutoNum type="arabicPeriod"/>
            </a:pPr>
            <a:r>
              <a:rPr b="1" lang="ja-JP" sz="2000">
                <a:latin typeface="Noto Sans JP"/>
                <a:ea typeface="Noto Sans JP"/>
                <a:cs typeface="Noto Sans JP"/>
                <a:sym typeface="Noto Sans JP"/>
              </a:rPr>
              <a:t>アクセストークンの発行</a:t>
            </a:r>
            <a:endParaRPr b="1" sz="2000">
              <a:latin typeface="Noto Sans JP"/>
              <a:ea typeface="Noto Sans JP"/>
              <a:cs typeface="Noto Sans JP"/>
              <a:sym typeface="Noto Sans JP"/>
            </a:endParaRPr>
          </a:p>
          <a:p>
            <a:pPr indent="-355600" lvl="0" marL="457200" rtl="0" algn="l">
              <a:lnSpc>
                <a:spcPct val="150000"/>
              </a:lnSpc>
              <a:spcBef>
                <a:spcPts val="0"/>
              </a:spcBef>
              <a:spcAft>
                <a:spcPts val="0"/>
              </a:spcAft>
              <a:buSzPts val="2000"/>
              <a:buFont typeface="Noto Sans JP"/>
              <a:buAutoNum type="arabicPeriod"/>
            </a:pPr>
            <a:r>
              <a:rPr b="1" lang="ja-JP" sz="2000">
                <a:latin typeface="Noto Sans JP"/>
                <a:ea typeface="Noto Sans JP"/>
                <a:cs typeface="Noto Sans JP"/>
                <a:sym typeface="Noto Sans JP"/>
              </a:rPr>
              <a:t>API仕様</a:t>
            </a:r>
            <a:endParaRPr b="1" sz="2000">
              <a:latin typeface="Noto Sans JP"/>
              <a:ea typeface="Noto Sans JP"/>
              <a:cs typeface="Noto Sans JP"/>
              <a:sym typeface="Noto Sans JP"/>
            </a:endParaRPr>
          </a:p>
          <a:p>
            <a:pPr indent="-355600" lvl="0" marL="457200" rtl="0" algn="l">
              <a:lnSpc>
                <a:spcPct val="150000"/>
              </a:lnSpc>
              <a:spcBef>
                <a:spcPts val="0"/>
              </a:spcBef>
              <a:spcAft>
                <a:spcPts val="0"/>
              </a:spcAft>
              <a:buSzPts val="2000"/>
              <a:buFont typeface="Noto Sans JP"/>
              <a:buAutoNum type="arabicPeriod"/>
            </a:pPr>
            <a:r>
              <a:rPr b="1" lang="ja-JP" sz="2000">
                <a:latin typeface="Noto Sans JP"/>
                <a:ea typeface="Noto Sans JP"/>
                <a:cs typeface="Noto Sans JP"/>
                <a:sym typeface="Noto Sans JP"/>
              </a:rPr>
              <a:t>Webhookの利用</a:t>
            </a:r>
            <a:endParaRPr b="1" sz="2000">
              <a:latin typeface="Noto Sans JP"/>
              <a:ea typeface="Noto Sans JP"/>
              <a:cs typeface="Noto Sans JP"/>
              <a:sym typeface="Noto Sans JP"/>
            </a:endParaRPr>
          </a:p>
          <a:p>
            <a:pPr indent="-355600" lvl="0" marL="457200" rtl="0" algn="l">
              <a:lnSpc>
                <a:spcPct val="150000"/>
              </a:lnSpc>
              <a:spcBef>
                <a:spcPts val="0"/>
              </a:spcBef>
              <a:spcAft>
                <a:spcPts val="0"/>
              </a:spcAft>
              <a:buSzPts val="2000"/>
              <a:buFont typeface="Noto Sans JP"/>
              <a:buAutoNum type="arabicPeriod"/>
            </a:pPr>
            <a:r>
              <a:rPr b="1" lang="ja-JP" sz="2000">
                <a:latin typeface="Noto Sans JP"/>
                <a:ea typeface="Noto Sans JP"/>
                <a:cs typeface="Noto Sans JP"/>
                <a:sym typeface="Noto Sans JP"/>
              </a:rPr>
              <a:t>お問合せ先やよくある御質問</a:t>
            </a:r>
            <a:endParaRPr b="1" sz="2000">
              <a:latin typeface="Noto Sans JP"/>
              <a:ea typeface="Noto Sans JP"/>
              <a:cs typeface="Noto Sans JP"/>
              <a:sym typeface="Noto Sans JP"/>
            </a:endParaRPr>
          </a:p>
          <a:p>
            <a:pPr indent="-355600" lvl="0" marL="457200" rtl="0" algn="l">
              <a:lnSpc>
                <a:spcPct val="150000"/>
              </a:lnSpc>
              <a:spcBef>
                <a:spcPts val="0"/>
              </a:spcBef>
              <a:spcAft>
                <a:spcPts val="0"/>
              </a:spcAft>
              <a:buSzPts val="2000"/>
              <a:buFont typeface="Noto Sans JP"/>
              <a:buAutoNum type="arabicPeriod"/>
            </a:pPr>
            <a:r>
              <a:rPr b="1" lang="ja-JP" sz="2000">
                <a:latin typeface="Noto Sans JP"/>
                <a:ea typeface="Noto Sans JP"/>
                <a:cs typeface="Noto Sans JP"/>
                <a:sym typeface="Noto Sans JP"/>
              </a:rPr>
              <a:t>クラウド契約とはどんなサービスか</a:t>
            </a:r>
            <a:endParaRPr b="1" sz="2000">
              <a:latin typeface="Noto Sans JP"/>
              <a:ea typeface="Noto Sans JP"/>
              <a:cs typeface="Noto Sans JP"/>
              <a:sym typeface="Noto Sans JP"/>
            </a:endParaRPr>
          </a:p>
        </p:txBody>
      </p:sp>
      <p:sp>
        <p:nvSpPr>
          <p:cNvPr id="241" name="Google Shape;241;p38"/>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800"/>
              <a:buNone/>
            </a:pPr>
            <a:r>
              <a:rPr lang="ja-JP">
                <a:latin typeface="Noto Sans JP"/>
                <a:ea typeface="Noto Sans JP"/>
                <a:cs typeface="Noto Sans JP"/>
                <a:sym typeface="Noto Sans JP"/>
              </a:rPr>
              <a:t>目次</a:t>
            </a:r>
            <a:endParaRPr>
              <a:latin typeface="Noto Sans JP"/>
              <a:ea typeface="Noto Sans JP"/>
              <a:cs typeface="Noto Sans JP"/>
              <a:sym typeface="Noto Sans JP"/>
            </a:endParaRPr>
          </a:p>
        </p:txBody>
      </p:sp>
      <p:sp>
        <p:nvSpPr>
          <p:cNvPr id="242" name="Google Shape;242;p38"/>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56"/>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シナリオ2 - 契約テンプレートで申請する場合</a:t>
            </a:r>
            <a:br>
              <a:rPr lang="ja-JP">
                <a:latin typeface="Noto Sans JP"/>
                <a:ea typeface="Noto Sans JP"/>
                <a:cs typeface="Noto Sans JP"/>
                <a:sym typeface="Noto Sans JP"/>
              </a:rPr>
            </a:b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70" name="Google Shape;370;p56"/>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371" name="Google Shape;371;p56"/>
          <p:cNvSpPr txBox="1"/>
          <p:nvPr/>
        </p:nvSpPr>
        <p:spPr>
          <a:xfrm>
            <a:off x="537550" y="1078725"/>
            <a:ext cx="8068800" cy="26658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1300"/>
              </a:spcBef>
              <a:spcAft>
                <a:spcPts val="0"/>
              </a:spcAft>
              <a:buNone/>
            </a:pPr>
            <a:r>
              <a:rPr b="1" lang="ja-JP" sz="1100">
                <a:solidFill>
                  <a:srgbClr val="0054AC"/>
                </a:solidFill>
                <a:highlight>
                  <a:srgbClr val="FFFFFF"/>
                </a:highlight>
                <a:latin typeface="Noto Sans JP"/>
                <a:ea typeface="Noto Sans JP"/>
                <a:cs typeface="Noto Sans JP"/>
                <a:sym typeface="Noto Sans JP"/>
              </a:rPr>
              <a:t>ステップ3: 契約情報の設定</a:t>
            </a:r>
            <a:endParaRPr b="1" sz="1100">
              <a:solidFill>
                <a:srgbClr val="0054AC"/>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3.1 宛先情報の追加 </a:t>
            </a:r>
            <a:r>
              <a:rPr b="1" lang="ja-JP" sz="1100">
                <a:solidFill>
                  <a:srgbClr val="0054AC"/>
                </a:solidFill>
                <a:highlight>
                  <a:srgbClr val="F0F0F0"/>
                </a:highlight>
                <a:latin typeface="Noto Sans JP"/>
                <a:ea typeface="Noto Sans JP"/>
                <a:cs typeface="Noto Sans JP"/>
                <a:sym typeface="Noto Sans JP"/>
              </a:rPr>
              <a:t>POST /contracts/{CONTRACT_ID}/partner_companies</a:t>
            </a:r>
            <a:endParaRPr b="1" sz="1100">
              <a:solidFill>
                <a:srgbClr val="188038"/>
              </a:solidFill>
              <a:highlight>
                <a:srgbClr val="F0F0F0"/>
              </a:highlight>
              <a:latin typeface="Noto Sans JP"/>
              <a:ea typeface="Noto Sans JP"/>
              <a:cs typeface="Noto Sans JP"/>
              <a:sym typeface="Noto Sans JP"/>
            </a:endParaRPr>
          </a:p>
          <a:p>
            <a:pPr indent="0" lvl="0" marL="139700" marR="139700" rtl="0" algn="l">
              <a:lnSpc>
                <a:spcPct val="115000"/>
              </a:lnSpc>
              <a:spcBef>
                <a:spcPts val="1200"/>
              </a:spcBef>
              <a:spcAft>
                <a:spcPts val="0"/>
              </a:spcAft>
              <a:buNone/>
            </a:pPr>
            <a:r>
              <a:rPr b="1" lang="ja-JP" sz="1100">
                <a:solidFill>
                  <a:schemeClr val="dk1"/>
                </a:solidFill>
                <a:highlight>
                  <a:schemeClr val="lt1"/>
                </a:highlight>
                <a:latin typeface="Noto Sans JP"/>
                <a:ea typeface="Noto Sans JP"/>
                <a:cs typeface="Noto Sans JP"/>
                <a:sym typeface="Noto Sans JP"/>
              </a:rPr>
              <a:t>注意:</a:t>
            </a:r>
            <a:r>
              <a:rPr lang="ja-JP" sz="1100">
                <a:solidFill>
                  <a:schemeClr val="dk1"/>
                </a:solidFill>
                <a:highlight>
                  <a:schemeClr val="lt1"/>
                </a:highlight>
                <a:latin typeface="Noto Sans JP"/>
                <a:ea typeface="Noto Sans JP"/>
                <a:cs typeface="Noto Sans JP"/>
                <a:sym typeface="Noto Sans JP"/>
              </a:rPr>
              <a:t> テンプレートに設定されている相手方の数を合わせる必要があります</a:t>
            </a:r>
            <a:endParaRPr sz="1100">
              <a:solidFill>
                <a:schemeClr val="dk1"/>
              </a:solidFill>
              <a:highlight>
                <a:schemeClr val="lt1"/>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3.2 契約情報の追加 </a:t>
            </a:r>
            <a:r>
              <a:rPr b="1" lang="ja-JP" sz="1100">
                <a:solidFill>
                  <a:srgbClr val="0054AC"/>
                </a:solidFill>
                <a:highlight>
                  <a:srgbClr val="F0F0F0"/>
                </a:highlight>
                <a:latin typeface="Noto Sans JP"/>
                <a:ea typeface="Noto Sans JP"/>
                <a:cs typeface="Noto Sans JP"/>
                <a:sym typeface="Noto Sans JP"/>
              </a:rPr>
              <a:t>PUT /contracts/{CONTRACT_ID}/fields</a:t>
            </a:r>
            <a:endParaRPr b="1" sz="1100">
              <a:solidFill>
                <a:srgbClr val="188038"/>
              </a:solidFill>
              <a:highlight>
                <a:srgbClr val="F0F0F0"/>
              </a:highlight>
              <a:latin typeface="Noto Sans JP"/>
              <a:ea typeface="Noto Sans JP"/>
              <a:cs typeface="Noto Sans JP"/>
              <a:sym typeface="Noto Sans JP"/>
            </a:endParaRPr>
          </a:p>
          <a:p>
            <a:pPr indent="0" lvl="0" marL="0" rtl="0" algn="l">
              <a:lnSpc>
                <a:spcPct val="115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テンプレート使用時の特徴:</a:t>
            </a:r>
            <a:endParaRPr b="1" sz="1100">
              <a:solidFill>
                <a:schemeClr val="dk1"/>
              </a:solidFill>
              <a:highlight>
                <a:srgbClr val="FFFFFF"/>
              </a:highlight>
              <a:latin typeface="Noto Sans JP"/>
              <a:ea typeface="Noto Sans JP"/>
              <a:cs typeface="Noto Sans JP"/>
              <a:sym typeface="Noto Sans JP"/>
            </a:endParaRPr>
          </a:p>
          <a:p>
            <a:pPr indent="-298450" lvl="0" marL="457200" rtl="0" algn="l">
              <a:lnSpc>
                <a:spcPct val="115000"/>
              </a:lnSpc>
              <a:spcBef>
                <a:spcPts val="1200"/>
              </a:spcBef>
              <a:spcAft>
                <a:spcPts val="0"/>
              </a:spcAft>
              <a:buClr>
                <a:srgbClr val="333333"/>
              </a:buClr>
              <a:buSzPts val="1100"/>
              <a:buFont typeface="Noto Sans JP"/>
              <a:buChar char="●"/>
            </a:pPr>
            <a:r>
              <a:rPr lang="ja-JP" sz="1100">
                <a:solidFill>
                  <a:srgbClr val="333333"/>
                </a:solidFill>
                <a:highlight>
                  <a:srgbClr val="FFFFFF"/>
                </a:highlight>
                <a:latin typeface="Noto Sans JP"/>
                <a:ea typeface="Noto Sans JP"/>
                <a:cs typeface="Noto Sans JP"/>
                <a:sym typeface="Noto Sans JP"/>
              </a:rPr>
              <a:t>テンプレートで設定したカスタム項目を保持したまま送付</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Font typeface="Noto Sans JP"/>
              <a:buChar char="●"/>
            </a:pPr>
            <a:r>
              <a:rPr lang="ja-JP" sz="1100">
                <a:solidFill>
                  <a:srgbClr val="333333"/>
                </a:solidFill>
                <a:highlight>
                  <a:srgbClr val="FFFFFF"/>
                </a:highlight>
                <a:latin typeface="Noto Sans JP"/>
                <a:ea typeface="Noto Sans JP"/>
                <a:cs typeface="Noto Sans JP"/>
                <a:sym typeface="Noto Sans JP"/>
              </a:rPr>
              <a:t>自社と相手方のカスタム項目（テキストボックス/押印欄/チェックボックス）は承認者が通常通り画面上で記入可能</a:t>
            </a:r>
            <a:endParaRPr sz="1100">
              <a:solidFill>
                <a:srgbClr val="333333"/>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1200"/>
              </a:spcAft>
              <a:buNone/>
            </a:pPr>
            <a:r>
              <a:t/>
            </a:r>
            <a:endParaRPr b="1" sz="1100">
              <a:solidFill>
                <a:srgbClr val="0054AC"/>
              </a:solidFill>
              <a:highlight>
                <a:srgbClr val="FFFFFF"/>
              </a:highlight>
              <a:latin typeface="Noto Sans JP"/>
              <a:ea typeface="Noto Sans JP"/>
              <a:cs typeface="Noto Sans JP"/>
              <a:sym typeface="Noto Sans JP"/>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57"/>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シナリオ2 - 契約テンプレートで申請する場合</a:t>
            </a:r>
            <a:br>
              <a:rPr lang="ja-JP">
                <a:latin typeface="Noto Sans JP"/>
                <a:ea typeface="Noto Sans JP"/>
                <a:cs typeface="Noto Sans JP"/>
                <a:sym typeface="Noto Sans JP"/>
              </a:rPr>
            </a:b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77" name="Google Shape;377;p57"/>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378" name="Google Shape;378;p57"/>
          <p:cNvSpPr txBox="1"/>
          <p:nvPr/>
        </p:nvSpPr>
        <p:spPr>
          <a:xfrm>
            <a:off x="537550" y="1078725"/>
            <a:ext cx="8068800" cy="28497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1300"/>
              </a:spcBef>
              <a:spcAft>
                <a:spcPts val="0"/>
              </a:spcAft>
              <a:buNone/>
            </a:pPr>
            <a:r>
              <a:rPr b="1" lang="ja-JP" sz="1100">
                <a:solidFill>
                  <a:srgbClr val="0054AC"/>
                </a:solidFill>
                <a:highlight>
                  <a:srgbClr val="FFFFFF"/>
                </a:highlight>
                <a:latin typeface="Noto Sans JP"/>
                <a:ea typeface="Noto Sans JP"/>
                <a:cs typeface="Noto Sans JP"/>
                <a:sym typeface="Noto Sans JP"/>
              </a:rPr>
              <a:t>ステップ4: 書類の送信</a:t>
            </a:r>
            <a:endParaRPr b="1" sz="1100">
              <a:solidFill>
                <a:srgbClr val="0054AC"/>
              </a:solidFill>
              <a:highlight>
                <a:srgbClr val="FFFFFF"/>
              </a:highlight>
              <a:latin typeface="Noto Sans JP"/>
              <a:ea typeface="Noto Sans JP"/>
              <a:cs typeface="Noto Sans JP"/>
              <a:sym typeface="Noto Sans JP"/>
            </a:endParaRPr>
          </a:p>
          <a:p>
            <a:pPr indent="0" lvl="0" marL="0" rtl="0" algn="l">
              <a:lnSpc>
                <a:spcPct val="115000"/>
              </a:lnSpc>
              <a:spcBef>
                <a:spcPts val="1200"/>
              </a:spcBef>
              <a:spcAft>
                <a:spcPts val="0"/>
              </a:spcAft>
              <a:buNone/>
            </a:pPr>
            <a:r>
              <a:rPr b="1" lang="ja-JP" sz="1100">
                <a:solidFill>
                  <a:srgbClr val="0054AC"/>
                </a:solidFill>
                <a:highlight>
                  <a:srgbClr val="F0F0F0"/>
                </a:highlight>
                <a:latin typeface="Noto Sans JP"/>
                <a:ea typeface="Noto Sans JP"/>
                <a:cs typeface="Noto Sans JP"/>
                <a:sym typeface="Noto Sans JP"/>
              </a:rPr>
              <a:t>POST /contracts/{CONTRACT_ID}/confirm</a:t>
            </a:r>
            <a:endParaRPr b="1" sz="1100">
              <a:solidFill>
                <a:srgbClr val="188038"/>
              </a:solidFill>
              <a:highlight>
                <a:srgbClr val="F0F0F0"/>
              </a:highlight>
              <a:latin typeface="Noto Sans JP"/>
              <a:ea typeface="Noto Sans JP"/>
              <a:cs typeface="Noto Sans JP"/>
              <a:sym typeface="Noto Sans JP"/>
            </a:endParaRPr>
          </a:p>
          <a:p>
            <a:pPr indent="0" lvl="0" marL="0" rtl="0" algn="l">
              <a:lnSpc>
                <a:spcPct val="120000"/>
              </a:lnSpc>
              <a:spcBef>
                <a:spcPts val="1300"/>
              </a:spcBef>
              <a:spcAft>
                <a:spcPts val="0"/>
              </a:spcAft>
              <a:buNone/>
            </a:pPr>
            <a:r>
              <a:rPr b="1" lang="ja-JP" sz="1100">
                <a:solidFill>
                  <a:srgbClr val="0054AC"/>
                </a:solidFill>
                <a:highlight>
                  <a:srgbClr val="FFFFFF"/>
                </a:highlight>
                <a:latin typeface="Noto Sans JP"/>
                <a:ea typeface="Noto Sans JP"/>
                <a:cs typeface="Noto Sans JP"/>
                <a:sym typeface="Noto Sans JP"/>
              </a:rPr>
              <a:t>ステップ5: 追加操作 (任意)</a:t>
            </a:r>
            <a:endParaRPr b="1" sz="1100">
              <a:solidFill>
                <a:srgbClr val="0054AC"/>
              </a:solidFill>
              <a:highlight>
                <a:srgbClr val="FFFFFF"/>
              </a:highlight>
              <a:latin typeface="Noto Sans JP"/>
              <a:ea typeface="Noto Sans JP"/>
              <a:cs typeface="Noto Sans JP"/>
              <a:sym typeface="Noto Sans JP"/>
            </a:endParaRPr>
          </a:p>
          <a:p>
            <a:pPr indent="0" lvl="0" marL="0" rtl="0" algn="l">
              <a:lnSpc>
                <a:spcPct val="115000"/>
              </a:lnSpc>
              <a:spcBef>
                <a:spcPts val="1200"/>
              </a:spcBef>
              <a:spcAft>
                <a:spcPts val="0"/>
              </a:spcAft>
              <a:buNone/>
            </a:pPr>
            <a:r>
              <a:rPr lang="ja-JP" sz="1100">
                <a:solidFill>
                  <a:srgbClr val="333333"/>
                </a:solidFill>
                <a:highlight>
                  <a:srgbClr val="FFFFFF"/>
                </a:highlight>
                <a:latin typeface="Noto Sans JP"/>
                <a:ea typeface="Noto Sans JP"/>
                <a:cs typeface="Noto Sans JP"/>
                <a:sym typeface="Noto Sans JP"/>
              </a:rPr>
              <a:t>テンプレート使用時も、通常契約と同様の追加操作が可能</a:t>
            </a:r>
            <a:endParaRPr sz="1100">
              <a:solidFill>
                <a:srgbClr val="333333"/>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5.1 署名依頼メールのリマインド送信 </a:t>
            </a:r>
            <a:r>
              <a:rPr b="1" lang="ja-JP" sz="1100">
                <a:solidFill>
                  <a:srgbClr val="0054AC"/>
                </a:solidFill>
                <a:highlight>
                  <a:srgbClr val="F0F0F0"/>
                </a:highlight>
                <a:latin typeface="Noto Sans JP"/>
                <a:ea typeface="Noto Sans JP"/>
                <a:cs typeface="Noto Sans JP"/>
                <a:sym typeface="Noto Sans JP"/>
              </a:rPr>
              <a:t>POST /contracts/{CONTRACT_ID}/remind</a:t>
            </a:r>
            <a:endParaRPr b="1" sz="1100">
              <a:solidFill>
                <a:srgbClr val="188038"/>
              </a:solidFill>
              <a:highlight>
                <a:srgbClr val="F0F0F0"/>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5.2 署名依頼メールの取下げ </a:t>
            </a:r>
            <a:r>
              <a:rPr b="1" lang="ja-JP" sz="1100">
                <a:solidFill>
                  <a:srgbClr val="0054AC"/>
                </a:solidFill>
                <a:highlight>
                  <a:srgbClr val="F0F0F0"/>
                </a:highlight>
                <a:latin typeface="Noto Sans JP"/>
                <a:ea typeface="Noto Sans JP"/>
                <a:cs typeface="Noto Sans JP"/>
                <a:sym typeface="Noto Sans JP"/>
              </a:rPr>
              <a:t>POST /contracts/{CONTRACT_ID}/withdraw</a:t>
            </a:r>
            <a:endParaRPr b="1" sz="1100">
              <a:solidFill>
                <a:srgbClr val="188038"/>
              </a:solidFill>
              <a:highlight>
                <a:srgbClr val="F0F0F0"/>
              </a:highlight>
              <a:latin typeface="Noto Sans JP"/>
              <a:ea typeface="Noto Sans JP"/>
              <a:cs typeface="Noto Sans JP"/>
              <a:sym typeface="Noto Sans JP"/>
            </a:endParaRPr>
          </a:p>
          <a:p>
            <a:pPr indent="0" lvl="0" marL="0" rtl="0" algn="l">
              <a:lnSpc>
                <a:spcPct val="120000"/>
              </a:lnSpc>
              <a:spcBef>
                <a:spcPts val="1200"/>
              </a:spcBef>
              <a:spcAft>
                <a:spcPts val="0"/>
              </a:spcAft>
              <a:buNone/>
            </a:pPr>
            <a:r>
              <a:rPr b="1" lang="ja-JP" sz="1100">
                <a:solidFill>
                  <a:schemeClr val="dk1"/>
                </a:solidFill>
                <a:highlight>
                  <a:srgbClr val="FFFFFF"/>
                </a:highlight>
                <a:latin typeface="Noto Sans JP"/>
                <a:ea typeface="Noto Sans JP"/>
                <a:cs typeface="Noto Sans JP"/>
                <a:sym typeface="Noto Sans JP"/>
              </a:rPr>
              <a:t>5.3 合意締結証明書の取得</a:t>
            </a:r>
            <a:r>
              <a:rPr b="1" lang="ja-JP" sz="1100">
                <a:solidFill>
                  <a:srgbClr val="0054AC"/>
                </a:solidFill>
                <a:highlight>
                  <a:srgbClr val="F0F0F0"/>
                </a:highlight>
                <a:latin typeface="Noto Sans JP"/>
                <a:ea typeface="Noto Sans JP"/>
                <a:cs typeface="Noto Sans JP"/>
                <a:sym typeface="Noto Sans JP"/>
              </a:rPr>
              <a:t> GET /contracts/{CONTRACT_ID}/certificate</a:t>
            </a:r>
            <a:endParaRPr b="1" sz="1100">
              <a:solidFill>
                <a:srgbClr val="0054AC"/>
              </a:solidFill>
              <a:highlight>
                <a:srgbClr val="F0F0F0"/>
              </a:highlight>
              <a:latin typeface="Noto Sans JP"/>
              <a:ea typeface="Noto Sans JP"/>
              <a:cs typeface="Noto Sans JP"/>
              <a:sym typeface="Noto Sans JP"/>
            </a:endParaRPr>
          </a:p>
          <a:p>
            <a:pPr indent="0" lvl="0" marL="0" rtl="0" algn="l">
              <a:lnSpc>
                <a:spcPct val="120000"/>
              </a:lnSpc>
              <a:spcBef>
                <a:spcPts val="1200"/>
              </a:spcBef>
              <a:spcAft>
                <a:spcPts val="1200"/>
              </a:spcAft>
              <a:buNone/>
            </a:pPr>
            <a:r>
              <a:t/>
            </a:r>
            <a:endParaRPr b="1" sz="1100">
              <a:solidFill>
                <a:srgbClr val="0054AC"/>
              </a:solidFill>
              <a:highlight>
                <a:srgbClr val="FFFFFF"/>
              </a:highlight>
              <a:latin typeface="Noto Sans JP"/>
              <a:ea typeface="Noto Sans JP"/>
              <a:cs typeface="Noto Sans JP"/>
              <a:sym typeface="Noto Sans JP"/>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8"/>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シナリオ2 - 契約テンプレートで申請する場合</a:t>
            </a:r>
            <a:br>
              <a:rPr lang="ja-JP">
                <a:latin typeface="Noto Sans JP"/>
                <a:ea typeface="Noto Sans JP"/>
                <a:cs typeface="Noto Sans JP"/>
                <a:sym typeface="Noto Sans JP"/>
              </a:rPr>
            </a:br>
            <a:r>
              <a:rPr lang="ja-JP" sz="1200">
                <a:highlight>
                  <a:schemeClr val="lt1"/>
                </a:highlight>
                <a:latin typeface="Noto Sans JP"/>
                <a:ea typeface="Noto Sans JP"/>
                <a:cs typeface="Noto Sans JP"/>
                <a:sym typeface="Noto Sans JP"/>
              </a:rPr>
              <a:t>▶API定義：</a:t>
            </a:r>
            <a:r>
              <a:rPr b="0" lang="ja-JP" sz="1200" u="sng">
                <a:solidFill>
                  <a:schemeClr val="hlink"/>
                </a:solidFill>
                <a:highlight>
                  <a:schemeClr val="lt1"/>
                </a:highlight>
                <a:latin typeface="Noto Sans JP"/>
                <a:ea typeface="Noto Sans JP"/>
                <a:cs typeface="Noto Sans JP"/>
                <a:sym typeface="Noto Sans JP"/>
                <a:hlinkClick r:id="rId3"/>
              </a:rPr>
              <a:t>https://api.contract.moneyforward.com/v1/docs/index.html</a:t>
            </a:r>
            <a:endParaRPr>
              <a:latin typeface="Noto Sans JP"/>
              <a:ea typeface="Noto Sans JP"/>
              <a:cs typeface="Noto Sans JP"/>
              <a:sym typeface="Noto Sans JP"/>
            </a:endParaRPr>
          </a:p>
        </p:txBody>
      </p:sp>
      <p:sp>
        <p:nvSpPr>
          <p:cNvPr id="384" name="Google Shape;384;p58"/>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385" name="Google Shape;385;p58"/>
          <p:cNvSpPr txBox="1"/>
          <p:nvPr/>
        </p:nvSpPr>
        <p:spPr>
          <a:xfrm>
            <a:off x="537550" y="1078725"/>
            <a:ext cx="8068800" cy="29745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1300"/>
              </a:spcBef>
              <a:spcAft>
                <a:spcPts val="0"/>
              </a:spcAft>
              <a:buClr>
                <a:schemeClr val="dk1"/>
              </a:buClr>
              <a:buSzPts val="1100"/>
              <a:buFont typeface="Arial"/>
              <a:buNone/>
            </a:pPr>
            <a:r>
              <a:rPr b="1" lang="ja-JP" sz="1100">
                <a:solidFill>
                  <a:srgbClr val="0054AC"/>
                </a:solidFill>
                <a:highlight>
                  <a:srgbClr val="FFFFFF"/>
                </a:highlight>
                <a:latin typeface="Noto Sans JP"/>
                <a:ea typeface="Noto Sans JP"/>
                <a:cs typeface="Noto Sans JP"/>
                <a:sym typeface="Noto Sans JP"/>
              </a:rPr>
              <a:t>テンプレート使用時の制限</a:t>
            </a:r>
            <a:endParaRPr b="1" sz="1100">
              <a:solidFill>
                <a:srgbClr val="0054AC"/>
              </a:solidFill>
              <a:highlight>
                <a:srgbClr val="FFFFFF"/>
              </a:highlight>
              <a:latin typeface="Noto Sans JP"/>
              <a:ea typeface="Noto Sans JP"/>
              <a:cs typeface="Noto Sans JP"/>
              <a:sym typeface="Noto Sans JP"/>
            </a:endParaRPr>
          </a:p>
          <a:p>
            <a:pPr indent="-298450" lvl="0" marL="457200" rtl="0" algn="l">
              <a:lnSpc>
                <a:spcPct val="115000"/>
              </a:lnSpc>
              <a:spcBef>
                <a:spcPts val="1200"/>
              </a:spcBef>
              <a:spcAft>
                <a:spcPts val="0"/>
              </a:spcAft>
              <a:buClr>
                <a:srgbClr val="333333"/>
              </a:buClr>
              <a:buSzPts val="1100"/>
              <a:buFont typeface="Noto Sans JP"/>
              <a:buAutoNum type="arabicPeriod"/>
            </a:pPr>
            <a:r>
              <a:rPr b="1" lang="ja-JP" sz="1100">
                <a:solidFill>
                  <a:schemeClr val="dk1"/>
                </a:solidFill>
                <a:highlight>
                  <a:srgbClr val="FFFFFF"/>
                </a:highlight>
                <a:latin typeface="Noto Sans JP"/>
                <a:ea typeface="Noto Sans JP"/>
                <a:cs typeface="Noto Sans JP"/>
                <a:sym typeface="Noto Sans JP"/>
              </a:rPr>
              <a:t>ファイルの追加制限</a:t>
            </a:r>
            <a:endParaRPr b="1" sz="1100">
              <a:solidFill>
                <a:schemeClr val="dk1"/>
              </a:solidFill>
              <a:highlight>
                <a:srgbClr val="FFFFFF"/>
              </a:highlight>
              <a:latin typeface="Noto Sans JP"/>
              <a:ea typeface="Noto Sans JP"/>
              <a:cs typeface="Noto Sans JP"/>
              <a:sym typeface="Noto Sans JP"/>
            </a:endParaRPr>
          </a:p>
          <a:p>
            <a:pPr indent="-298450" lvl="1" marL="914400" rtl="0" algn="l">
              <a:lnSpc>
                <a:spcPct val="115000"/>
              </a:lnSpc>
              <a:spcBef>
                <a:spcPts val="0"/>
              </a:spcBef>
              <a:spcAft>
                <a:spcPts val="0"/>
              </a:spcAft>
              <a:buClr>
                <a:srgbClr val="333333"/>
              </a:buClr>
              <a:buSzPts val="1100"/>
              <a:buChar char="●"/>
            </a:pPr>
            <a:r>
              <a:rPr lang="ja-JP" sz="1100">
                <a:solidFill>
                  <a:srgbClr val="333333"/>
                </a:solidFill>
                <a:highlight>
                  <a:srgbClr val="FFFFFF"/>
                </a:highlight>
                <a:latin typeface="Noto Sans JP"/>
                <a:ea typeface="Noto Sans JP"/>
                <a:cs typeface="Noto Sans JP"/>
                <a:sym typeface="Noto Sans JP"/>
              </a:rPr>
              <a:t>テンプレートで作成した契約の場合、</a:t>
            </a:r>
            <a:r>
              <a:rPr lang="ja-JP" sz="1100">
                <a:solidFill>
                  <a:schemeClr val="dk1"/>
                </a:solidFill>
                <a:highlight>
                  <a:srgbClr val="F0F0F0"/>
                </a:highlight>
                <a:latin typeface="Noto Sans JP"/>
                <a:ea typeface="Noto Sans JP"/>
                <a:cs typeface="Noto Sans JP"/>
                <a:sym typeface="Noto Sans JP"/>
              </a:rPr>
              <a:t>POST /contracts/{ID}/documents</a:t>
            </a:r>
            <a:r>
              <a:rPr lang="ja-JP" sz="1100">
                <a:solidFill>
                  <a:srgbClr val="333333"/>
                </a:solidFill>
                <a:highlight>
                  <a:srgbClr val="FFFFFF"/>
                </a:highlight>
                <a:latin typeface="Noto Sans JP"/>
                <a:ea typeface="Noto Sans JP"/>
                <a:cs typeface="Noto Sans JP"/>
                <a:sym typeface="Noto Sans JP"/>
              </a:rPr>
              <a:t> で契約書を追加できません</a:t>
            </a:r>
            <a:endParaRPr sz="1100">
              <a:solidFill>
                <a:srgbClr val="333333"/>
              </a:solidFill>
              <a:highlight>
                <a:srgbClr val="FFFFFF"/>
              </a:highlight>
              <a:latin typeface="Noto Sans JP"/>
              <a:ea typeface="Noto Sans JP"/>
              <a:cs typeface="Noto Sans JP"/>
              <a:sym typeface="Noto Sans JP"/>
            </a:endParaRPr>
          </a:p>
          <a:p>
            <a:pPr indent="-298450" lvl="1" marL="914400" rtl="0" algn="l">
              <a:lnSpc>
                <a:spcPct val="115000"/>
              </a:lnSpc>
              <a:spcBef>
                <a:spcPts val="0"/>
              </a:spcBef>
              <a:spcAft>
                <a:spcPts val="0"/>
              </a:spcAft>
              <a:buClr>
                <a:srgbClr val="333333"/>
              </a:buClr>
              <a:buSzPts val="1100"/>
              <a:buFont typeface="Noto Sans JP"/>
              <a:buChar char="●"/>
            </a:pPr>
            <a:r>
              <a:rPr lang="ja-JP" sz="1100">
                <a:solidFill>
                  <a:srgbClr val="333333"/>
                </a:solidFill>
                <a:highlight>
                  <a:srgbClr val="FFFFFF"/>
                </a:highlight>
                <a:latin typeface="Noto Sans JP"/>
                <a:ea typeface="Noto Sans JP"/>
                <a:cs typeface="Noto Sans JP"/>
                <a:sym typeface="Noto Sans JP"/>
              </a:rPr>
              <a:t>テンプレートに設定した契約書を利用してください</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Font typeface="Noto Sans JP"/>
              <a:buAutoNum type="arabicPeriod"/>
            </a:pPr>
            <a:r>
              <a:rPr b="1" lang="ja-JP" sz="1100">
                <a:solidFill>
                  <a:schemeClr val="dk1"/>
                </a:solidFill>
                <a:highlight>
                  <a:srgbClr val="FFFFFF"/>
                </a:highlight>
                <a:latin typeface="Noto Sans JP"/>
                <a:ea typeface="Noto Sans JP"/>
                <a:cs typeface="Noto Sans JP"/>
                <a:sym typeface="Noto Sans JP"/>
              </a:rPr>
              <a:t>更新制限</a:t>
            </a:r>
            <a:endParaRPr b="1" sz="1100">
              <a:solidFill>
                <a:schemeClr val="dk1"/>
              </a:solidFill>
              <a:highlight>
                <a:srgbClr val="FFFFFF"/>
              </a:highlight>
              <a:latin typeface="Noto Sans JP"/>
              <a:ea typeface="Noto Sans JP"/>
              <a:cs typeface="Noto Sans JP"/>
              <a:sym typeface="Noto Sans JP"/>
            </a:endParaRPr>
          </a:p>
          <a:p>
            <a:pPr indent="-298450" lvl="1" marL="914400" rtl="0" algn="l">
              <a:lnSpc>
                <a:spcPct val="115000"/>
              </a:lnSpc>
              <a:spcBef>
                <a:spcPts val="0"/>
              </a:spcBef>
              <a:spcAft>
                <a:spcPts val="0"/>
              </a:spcAft>
              <a:buClr>
                <a:srgbClr val="333333"/>
              </a:buClr>
              <a:buSzPts val="1100"/>
              <a:buChar char="●"/>
            </a:pPr>
            <a:r>
              <a:rPr lang="ja-JP" sz="1100">
                <a:solidFill>
                  <a:srgbClr val="333333"/>
                </a:solidFill>
                <a:highlight>
                  <a:srgbClr val="FFFFFF"/>
                </a:highlight>
                <a:latin typeface="Noto Sans JP"/>
                <a:ea typeface="Noto Sans JP"/>
                <a:cs typeface="Noto Sans JP"/>
                <a:sym typeface="Noto Sans JP"/>
              </a:rPr>
              <a:t>テンプレートで作成した契約の場合、</a:t>
            </a:r>
            <a:r>
              <a:rPr lang="ja-JP" sz="1100">
                <a:solidFill>
                  <a:schemeClr val="dk1"/>
                </a:solidFill>
                <a:highlight>
                  <a:srgbClr val="F0F0F0"/>
                </a:highlight>
                <a:latin typeface="Noto Sans JP"/>
                <a:ea typeface="Noto Sans JP"/>
                <a:cs typeface="Noto Sans JP"/>
                <a:sym typeface="Noto Sans JP"/>
              </a:rPr>
              <a:t>PUT /contracts/{ID}</a:t>
            </a:r>
            <a:r>
              <a:rPr lang="ja-JP" sz="1100">
                <a:solidFill>
                  <a:srgbClr val="333333"/>
                </a:solidFill>
                <a:highlight>
                  <a:srgbClr val="FFFFFF"/>
                </a:highlight>
                <a:latin typeface="Noto Sans JP"/>
                <a:ea typeface="Noto Sans JP"/>
                <a:cs typeface="Noto Sans JP"/>
                <a:sym typeface="Noto Sans JP"/>
              </a:rPr>
              <a:t> でワークフローと契約種別を更新できません</a:t>
            </a:r>
            <a:endParaRPr sz="1100">
              <a:solidFill>
                <a:srgbClr val="333333"/>
              </a:solidFill>
              <a:highlight>
                <a:srgbClr val="FFFFFF"/>
              </a:highlight>
              <a:latin typeface="Noto Sans JP"/>
              <a:ea typeface="Noto Sans JP"/>
              <a:cs typeface="Noto Sans JP"/>
              <a:sym typeface="Noto Sans JP"/>
            </a:endParaRPr>
          </a:p>
          <a:p>
            <a:pPr indent="-298450" lvl="1" marL="914400" rtl="0" algn="l">
              <a:lnSpc>
                <a:spcPct val="115000"/>
              </a:lnSpc>
              <a:spcBef>
                <a:spcPts val="0"/>
              </a:spcBef>
              <a:spcAft>
                <a:spcPts val="0"/>
              </a:spcAft>
              <a:buClr>
                <a:srgbClr val="333333"/>
              </a:buClr>
              <a:buSzPts val="1100"/>
              <a:buChar char="●"/>
            </a:pPr>
            <a:r>
              <a:rPr lang="ja-JP" sz="1100">
                <a:solidFill>
                  <a:srgbClr val="333333"/>
                </a:solidFill>
                <a:highlight>
                  <a:srgbClr val="FFFFFF"/>
                </a:highlight>
                <a:latin typeface="Noto Sans JP"/>
                <a:ea typeface="Noto Sans JP"/>
                <a:cs typeface="Noto Sans JP"/>
                <a:sym typeface="Noto Sans JP"/>
              </a:rPr>
              <a:t>ワークフローと契約種別を更新したい場合は、ステップ2 の</a:t>
            </a:r>
            <a:r>
              <a:rPr lang="ja-JP" sz="1100">
                <a:solidFill>
                  <a:schemeClr val="dk1"/>
                </a:solidFill>
                <a:highlight>
                  <a:srgbClr val="F0F0F0"/>
                </a:highlight>
                <a:latin typeface="Noto Sans JP"/>
                <a:ea typeface="Noto Sans JP"/>
                <a:cs typeface="Noto Sans JP"/>
                <a:sym typeface="Noto Sans JP"/>
              </a:rPr>
              <a:t>P</a:t>
            </a:r>
            <a:r>
              <a:rPr lang="ja-JP" sz="1100">
                <a:solidFill>
                  <a:schemeClr val="dk1"/>
                </a:solidFill>
                <a:highlight>
                  <a:srgbClr val="F0F0F0"/>
                </a:highlight>
                <a:latin typeface="Noto Sans JP"/>
                <a:ea typeface="Noto Sans JP"/>
                <a:cs typeface="Noto Sans JP"/>
                <a:sym typeface="Noto Sans JP"/>
              </a:rPr>
              <a:t>OST /contracts/with_template</a:t>
            </a:r>
            <a:r>
              <a:rPr lang="ja-JP" sz="1100">
                <a:solidFill>
                  <a:srgbClr val="333333"/>
                </a:solidFill>
                <a:highlight>
                  <a:srgbClr val="FFFFFF"/>
                </a:highlight>
                <a:latin typeface="Noto Sans JP"/>
                <a:ea typeface="Noto Sans JP"/>
                <a:cs typeface="Noto Sans JP"/>
                <a:sym typeface="Noto Sans JP"/>
              </a:rPr>
              <a:t> で新しい契約を作成してください</a:t>
            </a:r>
            <a:endParaRPr sz="1100">
              <a:solidFill>
                <a:srgbClr val="333333"/>
              </a:solidFill>
              <a:highlight>
                <a:srgbClr val="FFFFFF"/>
              </a:highlight>
              <a:latin typeface="Noto Sans JP"/>
              <a:ea typeface="Noto Sans JP"/>
              <a:cs typeface="Noto Sans JP"/>
              <a:sym typeface="Noto Sans JP"/>
            </a:endParaRPr>
          </a:p>
          <a:p>
            <a:pPr indent="-298450" lvl="0" marL="457200" rtl="0" algn="l">
              <a:lnSpc>
                <a:spcPct val="115000"/>
              </a:lnSpc>
              <a:spcBef>
                <a:spcPts val="0"/>
              </a:spcBef>
              <a:spcAft>
                <a:spcPts val="0"/>
              </a:spcAft>
              <a:buClr>
                <a:srgbClr val="333333"/>
              </a:buClr>
              <a:buSzPts val="1100"/>
              <a:buFont typeface="Noto Sans JP"/>
              <a:buAutoNum type="arabicPeriod"/>
            </a:pPr>
            <a:r>
              <a:rPr b="1" lang="ja-JP" sz="1100">
                <a:solidFill>
                  <a:schemeClr val="dk1"/>
                </a:solidFill>
                <a:highlight>
                  <a:srgbClr val="FFFFFF"/>
                </a:highlight>
                <a:latin typeface="Noto Sans JP"/>
                <a:ea typeface="Noto Sans JP"/>
                <a:cs typeface="Noto Sans JP"/>
                <a:sym typeface="Noto Sans JP"/>
              </a:rPr>
              <a:t>相手方の数</a:t>
            </a:r>
            <a:endParaRPr b="1" sz="1100">
              <a:solidFill>
                <a:schemeClr val="dk1"/>
              </a:solidFill>
              <a:highlight>
                <a:srgbClr val="FFFFFF"/>
              </a:highlight>
              <a:latin typeface="Noto Sans JP"/>
              <a:ea typeface="Noto Sans JP"/>
              <a:cs typeface="Noto Sans JP"/>
              <a:sym typeface="Noto Sans JP"/>
            </a:endParaRPr>
          </a:p>
          <a:p>
            <a:pPr indent="-298450" lvl="1" marL="914400" rtl="0" algn="l">
              <a:lnSpc>
                <a:spcPct val="115000"/>
              </a:lnSpc>
              <a:spcBef>
                <a:spcPts val="0"/>
              </a:spcBef>
              <a:spcAft>
                <a:spcPts val="0"/>
              </a:spcAft>
              <a:buClr>
                <a:srgbClr val="333333"/>
              </a:buClr>
              <a:buSzPts val="1100"/>
              <a:buFont typeface="Noto Sans JP"/>
              <a:buChar char="●"/>
            </a:pPr>
            <a:r>
              <a:rPr lang="ja-JP" sz="1100">
                <a:solidFill>
                  <a:srgbClr val="333333"/>
                </a:solidFill>
                <a:highlight>
                  <a:srgbClr val="FFFFFF"/>
                </a:highlight>
                <a:latin typeface="Noto Sans JP"/>
                <a:ea typeface="Noto Sans JP"/>
                <a:cs typeface="Noto Sans JP"/>
                <a:sym typeface="Noto Sans JP"/>
              </a:rPr>
              <a:t>テンプレートに設定されている相手方の数を合わせる必要があります</a:t>
            </a:r>
            <a:endParaRPr sz="1100">
              <a:solidFill>
                <a:srgbClr val="333333"/>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0"/>
              </a:spcAft>
              <a:buNone/>
            </a:pPr>
            <a:r>
              <a:t/>
            </a:r>
            <a:endParaRPr b="1" sz="1100">
              <a:solidFill>
                <a:srgbClr val="0054AC"/>
              </a:solidFill>
              <a:highlight>
                <a:srgbClr val="FFFFFF"/>
              </a:highlight>
              <a:latin typeface="Noto Sans JP"/>
              <a:ea typeface="Noto Sans JP"/>
              <a:cs typeface="Noto Sans JP"/>
              <a:sym typeface="Noto Sans JP"/>
            </a:endParaRPr>
          </a:p>
          <a:p>
            <a:pPr indent="0" lvl="0" marL="0" rtl="0" algn="l">
              <a:lnSpc>
                <a:spcPct val="120000"/>
              </a:lnSpc>
              <a:spcBef>
                <a:spcPts val="1200"/>
              </a:spcBef>
              <a:spcAft>
                <a:spcPts val="1200"/>
              </a:spcAft>
              <a:buNone/>
            </a:pPr>
            <a:r>
              <a:t/>
            </a:r>
            <a:endParaRPr b="1" sz="1100">
              <a:solidFill>
                <a:srgbClr val="0054AC"/>
              </a:solidFill>
              <a:highlight>
                <a:srgbClr val="FFFFFF"/>
              </a:highlight>
              <a:latin typeface="Noto Sans JP"/>
              <a:ea typeface="Noto Sans JP"/>
              <a:cs typeface="Noto Sans JP"/>
              <a:sym typeface="Noto Sans JP"/>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9"/>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API仕様①   </a:t>
            </a:r>
            <a:r>
              <a:rPr lang="ja-JP" sz="1200">
                <a:latin typeface="Noto Sans JP"/>
                <a:ea typeface="Noto Sans JP"/>
                <a:cs typeface="Noto Sans JP"/>
                <a:sym typeface="Noto Sans JP"/>
              </a:rPr>
              <a:t>最終更新: 2025/07/11</a:t>
            </a:r>
            <a:endParaRPr sz="1200">
              <a:latin typeface="Noto Sans JP"/>
              <a:ea typeface="Noto Sans JP"/>
              <a:cs typeface="Noto Sans JP"/>
              <a:sym typeface="Noto Sans JP"/>
            </a:endParaRPr>
          </a:p>
        </p:txBody>
      </p:sp>
      <p:sp>
        <p:nvSpPr>
          <p:cNvPr id="391" name="Google Shape;391;p59"/>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392" name="Google Shape;392;p59"/>
          <p:cNvSpPr/>
          <p:nvPr/>
        </p:nvSpPr>
        <p:spPr>
          <a:xfrm>
            <a:off x="553600" y="667350"/>
            <a:ext cx="8036700" cy="4118100"/>
          </a:xfrm>
          <a:prstGeom prst="rect">
            <a:avLst/>
          </a:prstGeom>
          <a:noFill/>
          <a:ln>
            <a:noFill/>
          </a:ln>
        </p:spPr>
        <p:txBody>
          <a:bodyPr anchorCtr="0" anchor="t" bIns="34275" lIns="68575" spcFirstLastPara="1" rIns="68575" wrap="square" tIns="34275">
            <a:noAutofit/>
          </a:bodyPr>
          <a:lstStyle/>
          <a:p>
            <a:pPr indent="0" lvl="0" marL="0" marR="0" rtl="0" algn="l">
              <a:lnSpc>
                <a:spcPct val="150000"/>
              </a:lnSpc>
              <a:spcBef>
                <a:spcPts val="0"/>
              </a:spcBef>
              <a:spcAft>
                <a:spcPts val="0"/>
              </a:spcAft>
              <a:buClr>
                <a:schemeClr val="dk1"/>
              </a:buClr>
              <a:buSzPts val="1100"/>
              <a:buFont typeface="Arial"/>
              <a:buNone/>
            </a:pPr>
            <a:r>
              <a:rPr b="1" lang="ja-JP" sz="1200">
                <a:solidFill>
                  <a:srgbClr val="0054AC"/>
                </a:solidFill>
                <a:latin typeface="Noto Sans JP"/>
                <a:ea typeface="Noto Sans JP"/>
                <a:cs typeface="Noto Sans JP"/>
                <a:sym typeface="Noto Sans JP"/>
              </a:rPr>
              <a:t>▶</a:t>
            </a:r>
            <a:r>
              <a:rPr b="1" lang="ja-JP" sz="1200">
                <a:solidFill>
                  <a:srgbClr val="0054AC"/>
                </a:solidFill>
                <a:latin typeface="Noto Sans JP"/>
                <a:ea typeface="Noto Sans JP"/>
                <a:cs typeface="Noto Sans JP"/>
                <a:sym typeface="Noto Sans JP"/>
              </a:rPr>
              <a:t>API</a:t>
            </a:r>
            <a:r>
              <a:rPr b="1" lang="ja-JP" sz="1200">
                <a:solidFill>
                  <a:srgbClr val="0054AC"/>
                </a:solidFill>
                <a:latin typeface="Noto Sans JP"/>
                <a:ea typeface="Noto Sans JP"/>
                <a:cs typeface="Noto Sans JP"/>
                <a:sym typeface="Noto Sans JP"/>
              </a:rPr>
              <a:t>定義</a:t>
            </a:r>
            <a:r>
              <a:rPr b="1" lang="ja-JP" sz="1200">
                <a:solidFill>
                  <a:srgbClr val="0054AC"/>
                </a:solidFill>
                <a:latin typeface="Noto Sans JP"/>
                <a:ea typeface="Noto Sans JP"/>
                <a:cs typeface="Noto Sans JP"/>
                <a:sym typeface="Noto Sans JP"/>
              </a:rPr>
              <a:t>：</a:t>
            </a:r>
            <a:r>
              <a:rPr lang="ja-JP" sz="1200" u="sng">
                <a:solidFill>
                  <a:schemeClr val="hlink"/>
                </a:solidFill>
                <a:highlight>
                  <a:schemeClr val="lt1"/>
                </a:highlight>
                <a:latin typeface="Noto Sans JP"/>
                <a:ea typeface="Noto Sans JP"/>
                <a:cs typeface="Noto Sans JP"/>
                <a:sym typeface="Noto Sans JP"/>
                <a:hlinkClick r:id="rId4"/>
              </a:rPr>
              <a:t>https://api.contract.moneyforward.com/v1/docs/index.html</a:t>
            </a:r>
            <a:endParaRPr sz="1200">
              <a:solidFill>
                <a:srgbClr val="0054AC"/>
              </a:solidFill>
              <a:highlight>
                <a:schemeClr val="lt1"/>
              </a:highlight>
              <a:latin typeface="Noto Sans JP"/>
              <a:ea typeface="Noto Sans JP"/>
              <a:cs typeface="Noto Sans JP"/>
              <a:sym typeface="Noto Sans JP"/>
            </a:endParaRPr>
          </a:p>
          <a:p>
            <a:pPr indent="-292100" lvl="0" marL="457200" marR="0" rtl="0" algn="l">
              <a:lnSpc>
                <a:spcPct val="150000"/>
              </a:lnSpc>
              <a:spcBef>
                <a:spcPts val="0"/>
              </a:spcBef>
              <a:spcAft>
                <a:spcPts val="0"/>
              </a:spcAft>
              <a:buSzPts val="1000"/>
              <a:buFont typeface="Noto Sans JP"/>
              <a:buAutoNum type="arabicPeriod"/>
            </a:pPr>
            <a:r>
              <a:rPr lang="ja-JP" sz="1000">
                <a:latin typeface="Noto Sans JP"/>
                <a:ea typeface="Noto Sans JP"/>
                <a:cs typeface="Noto Sans JP"/>
                <a:sym typeface="Noto Sans JP"/>
              </a:rPr>
              <a:t>契約種別</a:t>
            </a:r>
            <a:r>
              <a:rPr lang="ja-JP" sz="1000">
                <a:latin typeface="Noto Sans JP"/>
                <a:ea typeface="Noto Sans JP"/>
                <a:cs typeface="Noto Sans JP"/>
                <a:sym typeface="Noto Sans JP"/>
              </a:rPr>
              <a:t>一覧</a:t>
            </a:r>
            <a:r>
              <a:rPr lang="ja-JP" sz="1000">
                <a:latin typeface="Noto Sans JP"/>
                <a:ea typeface="Noto Sans JP"/>
                <a:cs typeface="Noto Sans JP"/>
                <a:sym typeface="Noto Sans JP"/>
              </a:rPr>
              <a:t>の取得: GET /contract_types</a:t>
            </a:r>
            <a:endParaRPr sz="1000">
              <a:latin typeface="Noto Sans JP"/>
              <a:ea typeface="Noto Sans JP"/>
              <a:cs typeface="Noto Sans JP"/>
              <a:sym typeface="Noto Sans JP"/>
            </a:endParaRPr>
          </a:p>
          <a:p>
            <a:pPr indent="-292100" lvl="0" marL="457200" marR="0" rtl="0" algn="l">
              <a:lnSpc>
                <a:spcPct val="150000"/>
              </a:lnSpc>
              <a:spcBef>
                <a:spcPts val="0"/>
              </a:spcBef>
              <a:spcAft>
                <a:spcPts val="0"/>
              </a:spcAft>
              <a:buSzPts val="1000"/>
              <a:buFont typeface="Noto Sans JP"/>
              <a:buAutoNum type="arabicPeriod"/>
            </a:pPr>
            <a:r>
              <a:rPr lang="ja-JP" sz="1000">
                <a:latin typeface="Noto Sans JP"/>
                <a:ea typeface="Noto Sans JP"/>
                <a:cs typeface="Noto Sans JP"/>
                <a:sym typeface="Noto Sans JP"/>
              </a:rPr>
              <a:t>ワークフロー</a:t>
            </a:r>
            <a:r>
              <a:rPr lang="ja-JP" sz="1000">
                <a:latin typeface="Noto Sans JP"/>
                <a:ea typeface="Noto Sans JP"/>
                <a:cs typeface="Noto Sans JP"/>
                <a:sym typeface="Noto Sans JP"/>
              </a:rPr>
              <a:t>一覧</a:t>
            </a:r>
            <a:r>
              <a:rPr lang="ja-JP" sz="1000">
                <a:latin typeface="Noto Sans JP"/>
                <a:ea typeface="Noto Sans JP"/>
                <a:cs typeface="Noto Sans JP"/>
                <a:sym typeface="Noto Sans JP"/>
              </a:rPr>
              <a:t>の取得: GET /workflow_templates</a:t>
            </a:r>
            <a:endParaRPr sz="1000">
              <a:latin typeface="Noto Sans JP"/>
              <a:ea typeface="Noto Sans JP"/>
              <a:cs typeface="Noto Sans JP"/>
              <a:sym typeface="Noto Sans JP"/>
            </a:endParaRPr>
          </a:p>
          <a:p>
            <a:pPr indent="-292100" lvl="1" marL="914400" marR="0" rtl="0" algn="l">
              <a:lnSpc>
                <a:spcPct val="150000"/>
              </a:lnSpc>
              <a:spcBef>
                <a:spcPts val="0"/>
              </a:spcBef>
              <a:spcAft>
                <a:spcPts val="0"/>
              </a:spcAft>
              <a:buSzPts val="1000"/>
              <a:buFont typeface="Noto Sans JP"/>
              <a:buAutoNum type="alphaLcPeriod"/>
            </a:pPr>
            <a:r>
              <a:rPr lang="ja-JP" sz="1000">
                <a:latin typeface="Noto Sans JP"/>
                <a:ea typeface="Noto Sans JP"/>
                <a:cs typeface="Noto Sans JP"/>
                <a:sym typeface="Noto Sans JP"/>
              </a:rPr>
              <a:t>*「申請者が入力」設定を持つワークフローは選択できません</a:t>
            </a:r>
            <a:endParaRPr sz="1000">
              <a:highlight>
                <a:srgbClr val="FFF2CC"/>
              </a:highlight>
              <a:latin typeface="Noto Sans JP"/>
              <a:ea typeface="Noto Sans JP"/>
              <a:cs typeface="Noto Sans JP"/>
              <a:sym typeface="Noto Sans JP"/>
            </a:endParaRPr>
          </a:p>
          <a:p>
            <a:pPr indent="-292100" lvl="1" marL="914400" rtl="0" algn="l">
              <a:lnSpc>
                <a:spcPct val="150000"/>
              </a:lnSpc>
              <a:spcBef>
                <a:spcPts val="0"/>
              </a:spcBef>
              <a:spcAft>
                <a:spcPts val="0"/>
              </a:spcAft>
              <a:buSzPts val="1000"/>
              <a:buFont typeface="Noto Sans JP"/>
              <a:buAutoNum type="alphaLcPeriod"/>
            </a:pPr>
            <a:r>
              <a:rPr lang="ja-JP" sz="1000">
                <a:solidFill>
                  <a:schemeClr val="dk1"/>
                </a:solidFill>
                <a:highlight>
                  <a:srgbClr val="FFF2CC"/>
                </a:highlight>
                <a:latin typeface="Noto Sans JP"/>
                <a:ea typeface="Noto Sans JP"/>
                <a:cs typeface="Noto Sans JP"/>
                <a:sym typeface="Noto Sans JP"/>
              </a:rPr>
              <a:t>実装中）押印者を含むか含まないかという情報をワークフローごとに返却します</a:t>
            </a:r>
            <a:endParaRPr sz="1000">
              <a:highlight>
                <a:srgbClr val="FFF2CC"/>
              </a:highlight>
              <a:latin typeface="Noto Sans JP"/>
              <a:ea typeface="Noto Sans JP"/>
              <a:cs typeface="Noto Sans JP"/>
              <a:sym typeface="Noto Sans JP"/>
            </a:endParaRPr>
          </a:p>
          <a:p>
            <a:pPr indent="-292100" lvl="0" marL="457200" marR="0" rtl="0" algn="l">
              <a:lnSpc>
                <a:spcPct val="150000"/>
              </a:lnSpc>
              <a:spcBef>
                <a:spcPts val="0"/>
              </a:spcBef>
              <a:spcAft>
                <a:spcPts val="0"/>
              </a:spcAft>
              <a:buSzPts val="1000"/>
              <a:buFont typeface="Noto Sans JP"/>
              <a:buAutoNum type="arabicPeriod"/>
            </a:pPr>
            <a:r>
              <a:rPr lang="ja-JP" sz="1000">
                <a:latin typeface="Noto Sans JP"/>
                <a:ea typeface="Noto Sans JP"/>
                <a:cs typeface="Noto Sans JP"/>
                <a:sym typeface="Noto Sans JP"/>
              </a:rPr>
              <a:t>書類種別</a:t>
            </a:r>
            <a:r>
              <a:rPr lang="ja-JP" sz="1000">
                <a:latin typeface="Noto Sans JP"/>
                <a:ea typeface="Noto Sans JP"/>
                <a:cs typeface="Noto Sans JP"/>
                <a:sym typeface="Noto Sans JP"/>
              </a:rPr>
              <a:t>一覧</a:t>
            </a:r>
            <a:r>
              <a:rPr lang="ja-JP" sz="1000">
                <a:latin typeface="Noto Sans JP"/>
                <a:ea typeface="Noto Sans JP"/>
                <a:cs typeface="Noto Sans JP"/>
                <a:sym typeface="Noto Sans JP"/>
              </a:rPr>
              <a:t>の取得: GET /document_types</a:t>
            </a:r>
            <a:endParaRPr sz="1000">
              <a:latin typeface="Noto Sans JP"/>
              <a:ea typeface="Noto Sans JP"/>
              <a:cs typeface="Noto Sans JP"/>
              <a:sym typeface="Noto Sans JP"/>
            </a:endParaRPr>
          </a:p>
          <a:p>
            <a:pPr indent="-292100" lvl="0" marL="457200" marR="0" rtl="0" algn="l">
              <a:lnSpc>
                <a:spcPct val="150000"/>
              </a:lnSpc>
              <a:spcBef>
                <a:spcPts val="0"/>
              </a:spcBef>
              <a:spcAft>
                <a:spcPts val="0"/>
              </a:spcAft>
              <a:buSzPts val="1000"/>
              <a:buFont typeface="Noto Sans JP"/>
              <a:buAutoNum type="arabicPeriod"/>
            </a:pPr>
            <a:r>
              <a:rPr lang="ja-JP" sz="1000">
                <a:latin typeface="Noto Sans JP"/>
                <a:ea typeface="Noto Sans JP"/>
                <a:cs typeface="Noto Sans JP"/>
                <a:sym typeface="Noto Sans JP"/>
              </a:rPr>
              <a:t>ユーザー一覧の取得: GET /users</a:t>
            </a:r>
            <a:endParaRPr sz="1000">
              <a:latin typeface="Noto Sans JP"/>
              <a:ea typeface="Noto Sans JP"/>
              <a:cs typeface="Noto Sans JP"/>
              <a:sym typeface="Noto Sans JP"/>
            </a:endParaRPr>
          </a:p>
          <a:p>
            <a:pPr indent="-292100" lvl="0" marL="457200" marR="0" rtl="0" algn="l">
              <a:lnSpc>
                <a:spcPct val="150000"/>
              </a:lnSpc>
              <a:spcBef>
                <a:spcPts val="0"/>
              </a:spcBef>
              <a:spcAft>
                <a:spcPts val="0"/>
              </a:spcAft>
              <a:buSzPts val="1000"/>
              <a:buFont typeface="Noto Sans JP"/>
              <a:buAutoNum type="arabicPeriod"/>
            </a:pPr>
            <a:r>
              <a:rPr lang="ja-JP" sz="1000">
                <a:latin typeface="Noto Sans JP"/>
                <a:ea typeface="Noto Sans JP"/>
                <a:cs typeface="Noto Sans JP"/>
                <a:sym typeface="Noto Sans JP"/>
              </a:rPr>
              <a:t>下書き契約の作成: POST /contracts</a:t>
            </a:r>
            <a:endParaRPr sz="1000">
              <a:latin typeface="Noto Sans JP"/>
              <a:ea typeface="Noto Sans JP"/>
              <a:cs typeface="Noto Sans JP"/>
              <a:sym typeface="Noto Sans JP"/>
            </a:endParaRPr>
          </a:p>
          <a:p>
            <a:pPr indent="-292100" lvl="1" marL="914400" marR="0" rtl="0" algn="l">
              <a:lnSpc>
                <a:spcPct val="150000"/>
              </a:lnSpc>
              <a:spcBef>
                <a:spcPts val="0"/>
              </a:spcBef>
              <a:spcAft>
                <a:spcPts val="0"/>
              </a:spcAft>
              <a:buSzPts val="1000"/>
              <a:buFont typeface="Noto Sans JP"/>
              <a:buAutoNum type="alphaLcPeriod"/>
            </a:pPr>
            <a:r>
              <a:rPr lang="ja-JP" sz="1000">
                <a:latin typeface="Noto Sans JP"/>
                <a:ea typeface="Noto Sans JP"/>
                <a:cs typeface="Noto Sans JP"/>
                <a:sym typeface="Noto Sans JP"/>
              </a:rPr>
              <a:t> *1,2,3で取得した</a:t>
            </a:r>
            <a:r>
              <a:rPr lang="ja-JP" sz="1000">
                <a:latin typeface="Noto Sans JP"/>
                <a:ea typeface="Noto Sans JP"/>
                <a:cs typeface="Noto Sans JP"/>
                <a:sym typeface="Noto Sans JP"/>
              </a:rPr>
              <a:t>リストからいずれかの</a:t>
            </a:r>
            <a:r>
              <a:rPr lang="ja-JP" sz="1000">
                <a:latin typeface="Noto Sans JP"/>
                <a:ea typeface="Noto Sans JP"/>
                <a:cs typeface="Noto Sans JP"/>
                <a:sym typeface="Noto Sans JP"/>
              </a:rPr>
              <a:t> id </a:t>
            </a:r>
            <a:r>
              <a:rPr lang="ja-JP" sz="1000">
                <a:latin typeface="Noto Sans JP"/>
                <a:ea typeface="Noto Sans JP"/>
                <a:cs typeface="Noto Sans JP"/>
                <a:sym typeface="Noto Sans JP"/>
              </a:rPr>
              <a:t>をそれぞれ </a:t>
            </a:r>
            <a:r>
              <a:rPr lang="ja-JP" sz="1000">
                <a:latin typeface="Noto Sans JP"/>
                <a:ea typeface="Noto Sans JP"/>
                <a:cs typeface="Noto Sans JP"/>
                <a:sym typeface="Noto Sans JP"/>
              </a:rPr>
              <a:t>contract_type_id, workflow_template_id, document_type_id </a:t>
            </a:r>
            <a:r>
              <a:rPr lang="ja-JP" sz="1000">
                <a:latin typeface="Noto Sans JP"/>
                <a:ea typeface="Noto Sans JP"/>
                <a:cs typeface="Noto Sans JP"/>
                <a:sym typeface="Noto Sans JP"/>
              </a:rPr>
              <a:t>として指定してください（document_type_idはOptional）</a:t>
            </a:r>
            <a:endParaRPr sz="1000">
              <a:latin typeface="Noto Sans JP"/>
              <a:ea typeface="Noto Sans JP"/>
              <a:cs typeface="Noto Sans JP"/>
              <a:sym typeface="Noto Sans JP"/>
            </a:endParaRPr>
          </a:p>
          <a:p>
            <a:pPr indent="-292100" lvl="1" marL="914400" marR="0" rtl="0" algn="l">
              <a:lnSpc>
                <a:spcPct val="150000"/>
              </a:lnSpc>
              <a:spcBef>
                <a:spcPts val="0"/>
              </a:spcBef>
              <a:spcAft>
                <a:spcPts val="0"/>
              </a:spcAft>
              <a:buSzPts val="1000"/>
              <a:buFont typeface="Noto Sans JP"/>
              <a:buAutoNum type="alphaLcPeriod"/>
            </a:pPr>
            <a:r>
              <a:rPr lang="ja-JP" sz="1000">
                <a:latin typeface="Noto Sans JP"/>
                <a:ea typeface="Noto Sans JP"/>
                <a:cs typeface="Noto Sans JP"/>
                <a:sym typeface="Noto Sans JP"/>
              </a:rPr>
              <a:t> *4で取得したリストからいずれかのidを person_in_charge_idとして指定してください</a:t>
            </a:r>
            <a:endParaRPr sz="1000">
              <a:latin typeface="Noto Sans JP"/>
              <a:ea typeface="Noto Sans JP"/>
              <a:cs typeface="Noto Sans JP"/>
              <a:sym typeface="Noto Sans JP"/>
            </a:endParaRPr>
          </a:p>
          <a:p>
            <a:pPr indent="-292100" lvl="0" marL="457200" marR="0" rtl="0" algn="l">
              <a:lnSpc>
                <a:spcPct val="150000"/>
              </a:lnSpc>
              <a:spcBef>
                <a:spcPts val="0"/>
              </a:spcBef>
              <a:spcAft>
                <a:spcPts val="0"/>
              </a:spcAft>
              <a:buSzPts val="1000"/>
              <a:buFont typeface="Noto Sans JP"/>
              <a:buAutoNum type="arabicPeriod"/>
            </a:pPr>
            <a:r>
              <a:rPr lang="ja-JP" sz="1000">
                <a:latin typeface="Noto Sans JP"/>
                <a:ea typeface="Noto Sans JP"/>
                <a:cs typeface="Noto Sans JP"/>
                <a:sym typeface="Noto Sans JP"/>
              </a:rPr>
              <a:t>下書き契約の更新: PUT /contracts/{ID}</a:t>
            </a:r>
            <a:endParaRPr sz="1000">
              <a:latin typeface="Noto Sans JP"/>
              <a:ea typeface="Noto Sans JP"/>
              <a:cs typeface="Noto Sans JP"/>
              <a:sym typeface="Noto Sans JP"/>
            </a:endParaRPr>
          </a:p>
          <a:p>
            <a:pPr indent="-292100" lvl="1" marL="914400" marR="0" rtl="0" algn="l">
              <a:lnSpc>
                <a:spcPct val="150000"/>
              </a:lnSpc>
              <a:spcBef>
                <a:spcPts val="0"/>
              </a:spcBef>
              <a:spcAft>
                <a:spcPts val="0"/>
              </a:spcAft>
              <a:buSzPts val="1000"/>
              <a:buFont typeface="Noto Sans JP"/>
              <a:buAutoNum type="alphaLcPeriod"/>
            </a:pPr>
            <a:r>
              <a:rPr lang="ja-JP" sz="1000">
                <a:highlight>
                  <a:srgbClr val="FFF2CC"/>
                </a:highlight>
                <a:latin typeface="Noto Sans JP"/>
                <a:ea typeface="Noto Sans JP"/>
                <a:cs typeface="Noto Sans JP"/>
                <a:sym typeface="Noto Sans JP"/>
              </a:rPr>
              <a:t>テンプレートで作成した契約の場合、ワークフローと契約種別をこのAPIで更新できません</a:t>
            </a:r>
            <a:r>
              <a:rPr lang="ja-JP" sz="1000">
                <a:latin typeface="Noto Sans JP"/>
                <a:ea typeface="Noto Sans JP"/>
                <a:cs typeface="Noto Sans JP"/>
                <a:sym typeface="Noto Sans JP"/>
              </a:rPr>
              <a:t>。ワークフローと契約種別を更新したい場合は、*17の</a:t>
            </a:r>
            <a:r>
              <a:rPr lang="ja-JP" sz="1000">
                <a:solidFill>
                  <a:schemeClr val="dk1"/>
                </a:solidFill>
                <a:highlight>
                  <a:srgbClr val="FFF2CC"/>
                </a:highlight>
                <a:latin typeface="Noto Sans JP"/>
                <a:ea typeface="Noto Sans JP"/>
                <a:cs typeface="Noto Sans JP"/>
                <a:sym typeface="Noto Sans JP"/>
              </a:rPr>
              <a:t>テンプレートで下書き契約の作成</a:t>
            </a:r>
            <a:r>
              <a:rPr lang="ja-JP" sz="1000">
                <a:solidFill>
                  <a:schemeClr val="dk1"/>
                </a:solidFill>
                <a:highlight>
                  <a:srgbClr val="FFF2CC"/>
                </a:highlight>
                <a:latin typeface="Noto Sans JP"/>
                <a:ea typeface="Noto Sans JP"/>
                <a:cs typeface="Noto Sans JP"/>
                <a:sym typeface="Noto Sans JP"/>
              </a:rPr>
              <a:t>APIで新しい契約を作成していください。</a:t>
            </a:r>
            <a:endParaRPr sz="1000">
              <a:latin typeface="Noto Sans JP"/>
              <a:ea typeface="Noto Sans JP"/>
              <a:cs typeface="Noto Sans JP"/>
              <a:sym typeface="Noto Sans JP"/>
            </a:endParaRPr>
          </a:p>
          <a:p>
            <a:pPr indent="-292100" lvl="0" marL="457200" marR="0" rtl="0" algn="l">
              <a:lnSpc>
                <a:spcPct val="150000"/>
              </a:lnSpc>
              <a:spcBef>
                <a:spcPts val="0"/>
              </a:spcBef>
              <a:spcAft>
                <a:spcPts val="0"/>
              </a:spcAft>
              <a:buSzPts val="1000"/>
              <a:buFont typeface="Noto Sans JP"/>
              <a:buAutoNum type="arabicPeriod"/>
            </a:pPr>
            <a:r>
              <a:rPr lang="ja-JP" sz="1000">
                <a:latin typeface="Noto Sans JP"/>
                <a:ea typeface="Noto Sans JP"/>
                <a:cs typeface="Noto Sans JP"/>
                <a:sym typeface="Noto Sans JP"/>
              </a:rPr>
              <a:t>下書き契約一覧の取得: GET /contracts</a:t>
            </a:r>
            <a:endParaRPr sz="1000">
              <a:latin typeface="Noto Sans JP"/>
              <a:ea typeface="Noto Sans JP"/>
              <a:cs typeface="Noto Sans JP"/>
              <a:sym typeface="Noto Sans JP"/>
            </a:endParaRPr>
          </a:p>
          <a:p>
            <a:pPr indent="-292100" lvl="0" marL="457200" marR="0" rtl="0" algn="l">
              <a:lnSpc>
                <a:spcPct val="150000"/>
              </a:lnSpc>
              <a:spcBef>
                <a:spcPts val="0"/>
              </a:spcBef>
              <a:spcAft>
                <a:spcPts val="0"/>
              </a:spcAft>
              <a:buSzPts val="1000"/>
              <a:buFont typeface="Noto Sans JP"/>
              <a:buAutoNum type="arabicPeriod"/>
            </a:pPr>
            <a:r>
              <a:rPr lang="ja-JP" sz="1000">
                <a:latin typeface="Noto Sans JP"/>
                <a:ea typeface="Noto Sans JP"/>
                <a:cs typeface="Noto Sans JP"/>
                <a:sym typeface="Noto Sans JP"/>
              </a:rPr>
              <a:t>下書き契約詳細の取得: GET /contracts/{ID}</a:t>
            </a:r>
            <a:endParaRPr sz="1000">
              <a:latin typeface="Noto Sans JP"/>
              <a:ea typeface="Noto Sans JP"/>
              <a:cs typeface="Noto Sans JP"/>
              <a:sym typeface="Noto Sans JP"/>
            </a:endParaRPr>
          </a:p>
          <a:p>
            <a:pPr indent="-292100" lvl="0" marL="457200" marR="0" rtl="0" algn="l">
              <a:lnSpc>
                <a:spcPct val="150000"/>
              </a:lnSpc>
              <a:spcBef>
                <a:spcPts val="0"/>
              </a:spcBef>
              <a:spcAft>
                <a:spcPts val="0"/>
              </a:spcAft>
              <a:buSzPts val="1000"/>
              <a:buFont typeface="Noto Sans JP"/>
              <a:buAutoNum type="arabicPeriod"/>
            </a:pPr>
            <a:r>
              <a:rPr lang="ja-JP" sz="1000">
                <a:latin typeface="Noto Sans JP"/>
                <a:ea typeface="Noto Sans JP"/>
                <a:cs typeface="Noto Sans JP"/>
                <a:sym typeface="Noto Sans JP"/>
              </a:rPr>
              <a:t>ファイルの追加: POST/contracts/{ID}/documents</a:t>
            </a:r>
            <a:endParaRPr sz="1000">
              <a:latin typeface="Noto Sans JP"/>
              <a:ea typeface="Noto Sans JP"/>
              <a:cs typeface="Noto Sans JP"/>
              <a:sym typeface="Noto Sans JP"/>
            </a:endParaRPr>
          </a:p>
          <a:p>
            <a:pPr indent="-292100" lvl="1" marL="914400" rtl="0" algn="l">
              <a:lnSpc>
                <a:spcPct val="150000"/>
              </a:lnSpc>
              <a:spcBef>
                <a:spcPts val="0"/>
              </a:spcBef>
              <a:spcAft>
                <a:spcPts val="0"/>
              </a:spcAft>
              <a:buSzPts val="1000"/>
              <a:buFont typeface="Noto Sans JP"/>
              <a:buAutoNum type="alphaLcPeriod"/>
            </a:pPr>
            <a:r>
              <a:rPr lang="ja-JP" sz="1000">
                <a:solidFill>
                  <a:schemeClr val="dk1"/>
                </a:solidFill>
                <a:highlight>
                  <a:srgbClr val="FFF2CC"/>
                </a:highlight>
                <a:latin typeface="Noto Sans JP"/>
                <a:ea typeface="Noto Sans JP"/>
                <a:cs typeface="Noto Sans JP"/>
                <a:sym typeface="Noto Sans JP"/>
              </a:rPr>
              <a:t>テンプレートで作成した契約の場合、契約書をこのAPIで追加できません。テンプレートに設定した契約書を利用してください。</a:t>
            </a:r>
            <a:endParaRPr sz="1000">
              <a:highlight>
                <a:srgbClr val="FFF2CC"/>
              </a:highlight>
              <a:latin typeface="Noto Sans JP"/>
              <a:ea typeface="Noto Sans JP"/>
              <a:cs typeface="Noto Sans JP"/>
              <a:sym typeface="Noto Sans JP"/>
            </a:endParaRPr>
          </a:p>
          <a:p>
            <a:pPr indent="0" lvl="0" marL="457200" marR="0" rtl="0" algn="l">
              <a:lnSpc>
                <a:spcPct val="150000"/>
              </a:lnSpc>
              <a:spcBef>
                <a:spcPts val="0"/>
              </a:spcBef>
              <a:spcAft>
                <a:spcPts val="0"/>
              </a:spcAft>
              <a:buNone/>
            </a:pPr>
            <a:r>
              <a:t/>
            </a:r>
            <a:endParaRPr sz="1000">
              <a:highlight>
                <a:srgbClr val="FFF2CC"/>
              </a:highlight>
              <a:latin typeface="Noto Sans JP"/>
              <a:ea typeface="Noto Sans JP"/>
              <a:cs typeface="Noto Sans JP"/>
              <a:sym typeface="Noto Sans JP"/>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60"/>
          <p:cNvSpPr/>
          <p:nvPr/>
        </p:nvSpPr>
        <p:spPr>
          <a:xfrm>
            <a:off x="513100" y="882225"/>
            <a:ext cx="8036700" cy="4118100"/>
          </a:xfrm>
          <a:prstGeom prst="rect">
            <a:avLst/>
          </a:prstGeom>
          <a:noFill/>
          <a:ln>
            <a:noFill/>
          </a:ln>
        </p:spPr>
        <p:txBody>
          <a:bodyPr anchorCtr="0" anchor="t" bIns="34275" lIns="68575" spcFirstLastPara="1" rIns="68575" wrap="square" tIns="34275">
            <a:noAutofit/>
          </a:bodyPr>
          <a:lstStyle/>
          <a:p>
            <a:pPr indent="0" lvl="0" marL="0" marR="0" rtl="0" algn="l">
              <a:lnSpc>
                <a:spcPct val="150000"/>
              </a:lnSpc>
              <a:spcBef>
                <a:spcPts val="0"/>
              </a:spcBef>
              <a:spcAft>
                <a:spcPts val="0"/>
              </a:spcAft>
              <a:buClr>
                <a:schemeClr val="dk1"/>
              </a:buClr>
              <a:buSzPts val="1100"/>
              <a:buFont typeface="Arial"/>
              <a:buNone/>
            </a:pPr>
            <a:r>
              <a:rPr b="1" lang="ja-JP" sz="1200">
                <a:solidFill>
                  <a:srgbClr val="0054AC"/>
                </a:solidFill>
                <a:latin typeface="Noto Sans JP"/>
                <a:ea typeface="Noto Sans JP"/>
                <a:cs typeface="Noto Sans JP"/>
                <a:sym typeface="Noto Sans JP"/>
              </a:rPr>
              <a:t>▶API定義：</a:t>
            </a:r>
            <a:r>
              <a:rPr lang="ja-JP" sz="1200" u="sng">
                <a:solidFill>
                  <a:schemeClr val="hlink"/>
                </a:solidFill>
                <a:highlight>
                  <a:schemeClr val="lt1"/>
                </a:highlight>
                <a:latin typeface="Noto Sans JP"/>
                <a:ea typeface="Noto Sans JP"/>
                <a:cs typeface="Noto Sans JP"/>
                <a:sym typeface="Noto Sans JP"/>
                <a:hlinkClick r:id="rId4"/>
              </a:rPr>
              <a:t>https://api.contract.moneyforward.com/v1/docs/index.html</a:t>
            </a:r>
            <a:endParaRPr sz="1200">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000">
                <a:solidFill>
                  <a:schemeClr val="dk1"/>
                </a:solidFill>
                <a:latin typeface="Noto Sans JP"/>
                <a:ea typeface="Noto Sans JP"/>
                <a:cs typeface="Noto Sans JP"/>
                <a:sym typeface="Noto Sans JP"/>
              </a:rPr>
              <a:t>    10.	</a:t>
            </a:r>
            <a:r>
              <a:rPr lang="ja-JP" sz="1000">
                <a:solidFill>
                  <a:schemeClr val="dk1"/>
                </a:solidFill>
                <a:latin typeface="Noto Sans JP"/>
                <a:ea typeface="Noto Sans JP"/>
                <a:cs typeface="Noto Sans JP"/>
                <a:sym typeface="Noto Sans JP"/>
              </a:rPr>
              <a:t>宛先情報の追加:POST/contracts/{ID}/partner_companies</a:t>
            </a:r>
            <a:endParaRPr sz="1000">
              <a:solidFill>
                <a:schemeClr val="dk1"/>
              </a:solidFill>
              <a:latin typeface="Noto Sans JP"/>
              <a:ea typeface="Noto Sans JP"/>
              <a:cs typeface="Noto Sans JP"/>
              <a:sym typeface="Noto Sans JP"/>
            </a:endParaRPr>
          </a:p>
          <a:p>
            <a:pPr indent="-292100" lvl="1" marL="914400" rtl="0" algn="l">
              <a:lnSpc>
                <a:spcPct val="150000"/>
              </a:lnSpc>
              <a:spcBef>
                <a:spcPts val="0"/>
              </a:spcBef>
              <a:spcAft>
                <a:spcPts val="0"/>
              </a:spcAft>
              <a:buClr>
                <a:schemeClr val="dk1"/>
              </a:buClr>
              <a:buSzPts val="1000"/>
              <a:buFont typeface="Noto Sans JP"/>
              <a:buAutoNum type="alphaLcPeriod"/>
            </a:pPr>
            <a:r>
              <a:rPr lang="ja-JP" sz="1000">
                <a:solidFill>
                  <a:schemeClr val="dk1"/>
                </a:solidFill>
                <a:latin typeface="Noto Sans JP"/>
                <a:ea typeface="Noto Sans JP"/>
                <a:cs typeface="Noto Sans JP"/>
                <a:sym typeface="Noto Sans JP"/>
              </a:rPr>
              <a:t>*複数の相手先を追加可能</a:t>
            </a:r>
            <a:endParaRPr sz="1000">
              <a:solidFill>
                <a:schemeClr val="dk1"/>
              </a:solidFill>
              <a:latin typeface="Noto Sans JP"/>
              <a:ea typeface="Noto Sans JP"/>
              <a:cs typeface="Noto Sans JP"/>
              <a:sym typeface="Noto Sans JP"/>
            </a:endParaRPr>
          </a:p>
          <a:p>
            <a:pPr indent="-292100" lvl="1" marL="914400" rtl="0" algn="l">
              <a:lnSpc>
                <a:spcPct val="150000"/>
              </a:lnSpc>
              <a:spcBef>
                <a:spcPts val="0"/>
              </a:spcBef>
              <a:spcAft>
                <a:spcPts val="0"/>
              </a:spcAft>
              <a:buClr>
                <a:schemeClr val="dk1"/>
              </a:buClr>
              <a:buSzPts val="1000"/>
              <a:buFont typeface="Noto Sans JP"/>
              <a:buAutoNum type="alphaLcPeriod"/>
            </a:pPr>
            <a:r>
              <a:rPr lang="ja-JP" sz="1000">
                <a:solidFill>
                  <a:schemeClr val="dk1"/>
                </a:solidFill>
                <a:highlight>
                  <a:srgbClr val="FFF2CC"/>
                </a:highlight>
                <a:latin typeface="Noto Sans JP"/>
                <a:ea typeface="Noto Sans JP"/>
                <a:cs typeface="Noto Sans JP"/>
                <a:sym typeface="Noto Sans JP"/>
              </a:rPr>
              <a:t>テンプレートに設定されている相手方の数を合わせる必要があります。</a:t>
            </a:r>
            <a:endParaRPr sz="1200">
              <a:latin typeface="Noto Sans JP"/>
              <a:ea typeface="Noto Sans JP"/>
              <a:cs typeface="Noto Sans JP"/>
              <a:sym typeface="Noto Sans JP"/>
            </a:endParaRPr>
          </a:p>
          <a:p>
            <a:pPr indent="0" lvl="0" marL="0" marR="0" rtl="0" algn="l">
              <a:lnSpc>
                <a:spcPct val="150000"/>
              </a:lnSpc>
              <a:spcBef>
                <a:spcPts val="0"/>
              </a:spcBef>
              <a:spcAft>
                <a:spcPts val="0"/>
              </a:spcAft>
              <a:buNone/>
            </a:pPr>
            <a:r>
              <a:rPr lang="ja-JP" sz="1100">
                <a:latin typeface="Noto Sans JP"/>
                <a:ea typeface="Noto Sans JP"/>
                <a:cs typeface="Noto Sans JP"/>
                <a:sym typeface="Noto Sans JP"/>
              </a:rPr>
              <a:t>    </a:t>
            </a:r>
            <a:r>
              <a:rPr lang="ja-JP" sz="1000">
                <a:latin typeface="Noto Sans JP"/>
                <a:ea typeface="Noto Sans JP"/>
                <a:cs typeface="Noto Sans JP"/>
                <a:sym typeface="Noto Sans JP"/>
              </a:rPr>
              <a:t>11. 	</a:t>
            </a:r>
            <a:r>
              <a:rPr lang="ja-JP" sz="1000">
                <a:latin typeface="Noto Sans JP"/>
                <a:ea typeface="Noto Sans JP"/>
                <a:cs typeface="Noto Sans JP"/>
                <a:sym typeface="Noto Sans JP"/>
              </a:rPr>
              <a:t>契約</a:t>
            </a:r>
            <a:r>
              <a:rPr lang="ja-JP" sz="1000">
                <a:latin typeface="Noto Sans JP"/>
                <a:ea typeface="Noto Sans JP"/>
                <a:cs typeface="Noto Sans JP"/>
                <a:sym typeface="Noto Sans JP"/>
              </a:rPr>
              <a:t>情報の追加: PUT /contracts/{ID}/fields</a:t>
            </a:r>
            <a:endParaRPr sz="1000">
              <a:latin typeface="Noto Sans JP"/>
              <a:ea typeface="Noto Sans JP"/>
              <a:cs typeface="Noto Sans JP"/>
              <a:sym typeface="Noto Sans JP"/>
            </a:endParaRPr>
          </a:p>
          <a:p>
            <a:pPr indent="457200" lvl="0" marL="0" rtl="0" algn="l">
              <a:lnSpc>
                <a:spcPct val="150000"/>
              </a:lnSpc>
              <a:spcBef>
                <a:spcPts val="0"/>
              </a:spcBef>
              <a:spcAft>
                <a:spcPts val="0"/>
              </a:spcAft>
              <a:buNone/>
            </a:pPr>
            <a:r>
              <a:rPr lang="ja-JP" sz="1000">
                <a:solidFill>
                  <a:schemeClr val="dk1"/>
                </a:solidFill>
                <a:latin typeface="Noto Sans JP"/>
                <a:ea typeface="Noto Sans JP"/>
                <a:cs typeface="Noto Sans JP"/>
                <a:sym typeface="Noto Sans JP"/>
              </a:rPr>
              <a:t>    a.	*「5. 下書き契約の作成API」もしくは「8.下書き契約詳細の取得API」のレスポンスの内容からリクエスト値の"contract_fields (契約情報の一覧)”の形式を確認可能</a:t>
            </a:r>
            <a:endParaRPr sz="1000">
              <a:latin typeface="Noto Sans JP"/>
              <a:ea typeface="Noto Sans JP"/>
              <a:cs typeface="Noto Sans JP"/>
              <a:sym typeface="Noto Sans JP"/>
            </a:endParaRPr>
          </a:p>
          <a:p>
            <a:pPr indent="0" lvl="0" marL="0" marR="0" rtl="0" algn="l">
              <a:lnSpc>
                <a:spcPct val="150000"/>
              </a:lnSpc>
              <a:spcBef>
                <a:spcPts val="0"/>
              </a:spcBef>
              <a:spcAft>
                <a:spcPts val="0"/>
              </a:spcAft>
              <a:buNone/>
            </a:pPr>
            <a:r>
              <a:rPr lang="ja-JP" sz="1000">
                <a:latin typeface="Noto Sans JP"/>
                <a:ea typeface="Noto Sans JP"/>
                <a:cs typeface="Noto Sans JP"/>
                <a:sym typeface="Noto Sans JP"/>
              </a:rPr>
              <a:t>    12. 	書類の送信: POST /contracts/{ID}/confirm</a:t>
            </a:r>
            <a:endParaRPr sz="1000">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000">
                <a:solidFill>
                  <a:schemeClr val="dk1"/>
                </a:solidFill>
                <a:latin typeface="Noto Sans JP"/>
                <a:ea typeface="Noto Sans JP"/>
                <a:cs typeface="Noto Sans JP"/>
                <a:sym typeface="Noto Sans JP"/>
              </a:rPr>
              <a:t>                    a.	</a:t>
            </a:r>
            <a:r>
              <a:rPr lang="ja-JP" sz="1000">
                <a:solidFill>
                  <a:schemeClr val="dk1"/>
                </a:solidFill>
                <a:latin typeface="Noto Sans JP"/>
                <a:ea typeface="Noto Sans JP"/>
                <a:cs typeface="Noto Sans JP"/>
                <a:sym typeface="Noto Sans JP"/>
              </a:rPr>
              <a:t>* 1〜10の情報が過不足なく設定されている場合にリクエスト成功。不足があればエラーが返ります。</a:t>
            </a:r>
            <a:endParaRPr sz="1000">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000">
                <a:solidFill>
                  <a:schemeClr val="dk1"/>
                </a:solidFill>
                <a:latin typeface="Noto Sans JP"/>
                <a:ea typeface="Noto Sans JP"/>
                <a:cs typeface="Noto Sans JP"/>
                <a:sym typeface="Noto Sans JP"/>
              </a:rPr>
              <a:t>    13. 	</a:t>
            </a:r>
            <a:r>
              <a:rPr lang="ja-JP" sz="1000">
                <a:solidFill>
                  <a:schemeClr val="dk1"/>
                </a:solidFill>
                <a:latin typeface="Noto Sans JP"/>
                <a:ea typeface="Noto Sans JP"/>
                <a:cs typeface="Noto Sans JP"/>
                <a:sym typeface="Noto Sans JP"/>
              </a:rPr>
              <a:t>署名依頼メールのリマインド送信: POST /contracts/{ID}/remind</a:t>
            </a:r>
            <a:endParaRPr sz="1000">
              <a:solidFill>
                <a:schemeClr val="dk1"/>
              </a:solidFill>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000">
                <a:solidFill>
                  <a:schemeClr val="dk1"/>
                </a:solidFill>
                <a:latin typeface="Noto Sans JP"/>
                <a:ea typeface="Noto Sans JP"/>
                <a:cs typeface="Noto Sans JP"/>
                <a:sym typeface="Noto Sans JP"/>
              </a:rPr>
              <a:t>    14.	署名依頼メールの取下げ: POST /contracts/{ID}/withdraw</a:t>
            </a:r>
            <a:endParaRPr sz="1000">
              <a:latin typeface="Noto Sans JP"/>
              <a:ea typeface="Noto Sans JP"/>
              <a:cs typeface="Noto Sans JP"/>
              <a:sym typeface="Noto Sans JP"/>
            </a:endParaRPr>
          </a:p>
          <a:p>
            <a:pPr indent="0" lvl="0" marL="0" marR="0" rtl="0" algn="l">
              <a:lnSpc>
                <a:spcPct val="150000"/>
              </a:lnSpc>
              <a:spcBef>
                <a:spcPts val="0"/>
              </a:spcBef>
              <a:spcAft>
                <a:spcPts val="0"/>
              </a:spcAft>
              <a:buNone/>
            </a:pPr>
            <a:r>
              <a:rPr lang="ja-JP" sz="1000">
                <a:latin typeface="Noto Sans JP"/>
                <a:ea typeface="Noto Sans JP"/>
                <a:cs typeface="Noto Sans JP"/>
                <a:sym typeface="Noto Sans JP"/>
              </a:rPr>
              <a:t>    15.	合意締結証明書の取得: GET /contracts/{ID}/certificate</a:t>
            </a:r>
            <a:endParaRPr sz="1000">
              <a:solidFill>
                <a:schemeClr val="dk1"/>
              </a:solidFill>
              <a:highlight>
                <a:srgbClr val="FFF2CC"/>
              </a:highlight>
              <a:latin typeface="Noto Sans JP"/>
              <a:ea typeface="Noto Sans JP"/>
              <a:cs typeface="Noto Sans JP"/>
              <a:sym typeface="Noto Sans JP"/>
            </a:endParaRPr>
          </a:p>
          <a:p>
            <a:pPr indent="0" lvl="0" marL="0" rtl="0" algn="l">
              <a:lnSpc>
                <a:spcPct val="150000"/>
              </a:lnSpc>
              <a:spcBef>
                <a:spcPts val="0"/>
              </a:spcBef>
              <a:spcAft>
                <a:spcPts val="0"/>
              </a:spcAft>
              <a:buNone/>
            </a:pPr>
            <a:r>
              <a:t/>
            </a:r>
            <a:endParaRPr sz="1000">
              <a:solidFill>
                <a:schemeClr val="dk1"/>
              </a:solidFill>
              <a:latin typeface="Noto Sans JP"/>
              <a:ea typeface="Noto Sans JP"/>
              <a:cs typeface="Noto Sans JP"/>
              <a:sym typeface="Noto Sans JP"/>
            </a:endParaRPr>
          </a:p>
          <a:p>
            <a:pPr indent="0" lvl="0" marL="0" rtl="0" algn="l">
              <a:lnSpc>
                <a:spcPct val="150000"/>
              </a:lnSpc>
              <a:spcBef>
                <a:spcPts val="0"/>
              </a:spcBef>
              <a:spcAft>
                <a:spcPts val="0"/>
              </a:spcAft>
              <a:buNone/>
            </a:pPr>
            <a:r>
              <a:t/>
            </a:r>
            <a:endParaRPr sz="1000">
              <a:solidFill>
                <a:schemeClr val="dk1"/>
              </a:solidFill>
              <a:latin typeface="Noto Sans JP"/>
              <a:ea typeface="Noto Sans JP"/>
              <a:cs typeface="Noto Sans JP"/>
              <a:sym typeface="Noto Sans JP"/>
            </a:endParaRPr>
          </a:p>
        </p:txBody>
      </p:sp>
      <p:sp>
        <p:nvSpPr>
          <p:cNvPr id="398" name="Google Shape;398;p60"/>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API仕様</a:t>
            </a:r>
            <a:r>
              <a:rPr lang="ja-JP">
                <a:latin typeface="Noto Sans JP"/>
                <a:ea typeface="Noto Sans JP"/>
                <a:cs typeface="Noto Sans JP"/>
                <a:sym typeface="Noto Sans JP"/>
              </a:rPr>
              <a:t>②</a:t>
            </a:r>
            <a:r>
              <a:rPr lang="ja-JP">
                <a:latin typeface="Noto Sans JP"/>
                <a:ea typeface="Noto Sans JP"/>
                <a:cs typeface="Noto Sans JP"/>
                <a:sym typeface="Noto Sans JP"/>
              </a:rPr>
              <a:t>   </a:t>
            </a:r>
            <a:r>
              <a:rPr lang="ja-JP" sz="1200">
                <a:latin typeface="Noto Sans JP"/>
                <a:ea typeface="Noto Sans JP"/>
                <a:cs typeface="Noto Sans JP"/>
                <a:sym typeface="Noto Sans JP"/>
              </a:rPr>
              <a:t>最終更新: 2025/07/11</a:t>
            </a:r>
            <a:endParaRPr sz="1200">
              <a:latin typeface="Noto Sans JP"/>
              <a:ea typeface="Noto Sans JP"/>
              <a:cs typeface="Noto Sans JP"/>
              <a:sym typeface="Noto Sans JP"/>
            </a:endParaRPr>
          </a:p>
        </p:txBody>
      </p:sp>
      <p:sp>
        <p:nvSpPr>
          <p:cNvPr id="399" name="Google Shape;399;p60"/>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61"/>
          <p:cNvSpPr/>
          <p:nvPr/>
        </p:nvSpPr>
        <p:spPr>
          <a:xfrm>
            <a:off x="513100" y="882225"/>
            <a:ext cx="8532300" cy="4118100"/>
          </a:xfrm>
          <a:prstGeom prst="rect">
            <a:avLst/>
          </a:prstGeom>
          <a:noFill/>
          <a:ln>
            <a:noFill/>
          </a:ln>
        </p:spPr>
        <p:txBody>
          <a:bodyPr anchorCtr="0" anchor="t" bIns="34275" lIns="68575" spcFirstLastPara="1" rIns="68575" wrap="square" tIns="34275">
            <a:noAutofit/>
          </a:bodyPr>
          <a:lstStyle/>
          <a:p>
            <a:pPr indent="0" lvl="0" marL="0" marR="0" rtl="0" algn="l">
              <a:lnSpc>
                <a:spcPct val="150000"/>
              </a:lnSpc>
              <a:spcBef>
                <a:spcPts val="0"/>
              </a:spcBef>
              <a:spcAft>
                <a:spcPts val="0"/>
              </a:spcAft>
              <a:buClr>
                <a:schemeClr val="dk1"/>
              </a:buClr>
              <a:buSzPts val="1100"/>
              <a:buFont typeface="Arial"/>
              <a:buNone/>
            </a:pPr>
            <a:r>
              <a:rPr b="1" lang="ja-JP" sz="1200">
                <a:solidFill>
                  <a:srgbClr val="0054AC"/>
                </a:solidFill>
                <a:latin typeface="Noto Sans JP"/>
                <a:ea typeface="Noto Sans JP"/>
                <a:cs typeface="Noto Sans JP"/>
                <a:sym typeface="Noto Sans JP"/>
              </a:rPr>
              <a:t>▶API定義：</a:t>
            </a:r>
            <a:r>
              <a:rPr lang="ja-JP" sz="1200" u="sng">
                <a:solidFill>
                  <a:schemeClr val="hlink"/>
                </a:solidFill>
                <a:highlight>
                  <a:schemeClr val="lt1"/>
                </a:highlight>
                <a:latin typeface="Noto Sans JP"/>
                <a:ea typeface="Noto Sans JP"/>
                <a:cs typeface="Noto Sans JP"/>
                <a:sym typeface="Noto Sans JP"/>
                <a:hlinkClick r:id="rId4"/>
              </a:rPr>
              <a:t>https://api.contract.moneyforward.com/v1/docs/index.html</a:t>
            </a:r>
            <a:endParaRPr sz="1000">
              <a:latin typeface="Noto Sans JP"/>
              <a:ea typeface="Noto Sans JP"/>
              <a:cs typeface="Noto Sans JP"/>
              <a:sym typeface="Noto Sans JP"/>
            </a:endParaRPr>
          </a:p>
          <a:p>
            <a:pPr indent="0" lvl="0" marL="0" marR="0" rtl="0" algn="l">
              <a:lnSpc>
                <a:spcPct val="150000"/>
              </a:lnSpc>
              <a:spcBef>
                <a:spcPts val="0"/>
              </a:spcBef>
              <a:spcAft>
                <a:spcPts val="0"/>
              </a:spcAft>
              <a:buNone/>
            </a:pPr>
            <a:r>
              <a:rPr lang="ja-JP" sz="1000">
                <a:latin typeface="Noto Sans JP"/>
                <a:ea typeface="Noto Sans JP"/>
                <a:cs typeface="Noto Sans JP"/>
                <a:sym typeface="Noto Sans JP"/>
              </a:rPr>
              <a:t>    16</a:t>
            </a:r>
            <a:r>
              <a:rPr lang="ja-JP" sz="1000">
                <a:highlight>
                  <a:srgbClr val="FFF2CC"/>
                </a:highlight>
                <a:latin typeface="Noto Sans JP"/>
                <a:ea typeface="Noto Sans JP"/>
                <a:cs typeface="Noto Sans JP"/>
                <a:sym typeface="Noto Sans JP"/>
              </a:rPr>
              <a:t>. 実装中）テンプレート一覧の取得：GET /</a:t>
            </a:r>
            <a:r>
              <a:rPr lang="ja-JP" sz="1000">
                <a:highlight>
                  <a:srgbClr val="FFF2CC"/>
                </a:highlight>
                <a:latin typeface="Noto Sans JP"/>
                <a:ea typeface="Noto Sans JP"/>
                <a:cs typeface="Noto Sans JP"/>
                <a:sym typeface="Noto Sans JP"/>
              </a:rPr>
              <a:t>contract_templates</a:t>
            </a:r>
            <a:endParaRPr sz="1000">
              <a:solidFill>
                <a:schemeClr val="dk1"/>
              </a:solidFill>
              <a:highlight>
                <a:srgbClr val="FFF2CC"/>
              </a:highlight>
              <a:latin typeface="Noto Sans JP"/>
              <a:ea typeface="Noto Sans JP"/>
              <a:cs typeface="Noto Sans JP"/>
              <a:sym typeface="Noto Sans JP"/>
            </a:endParaRPr>
          </a:p>
          <a:p>
            <a:pPr indent="0" lvl="0" marL="457200" rtl="0" algn="l">
              <a:lnSpc>
                <a:spcPct val="150000"/>
              </a:lnSpc>
              <a:spcBef>
                <a:spcPts val="0"/>
              </a:spcBef>
              <a:spcAft>
                <a:spcPts val="0"/>
              </a:spcAft>
              <a:buNone/>
            </a:pPr>
            <a:r>
              <a:rPr lang="ja-JP" sz="1000">
                <a:solidFill>
                  <a:schemeClr val="dk1"/>
                </a:solidFill>
                <a:highlight>
                  <a:srgbClr val="FFF2CC"/>
                </a:highlight>
                <a:latin typeface="Noto Sans JP"/>
                <a:ea typeface="Noto Sans JP"/>
                <a:cs typeface="Noto Sans JP"/>
                <a:sym typeface="Noto Sans JP"/>
              </a:rPr>
              <a:t>    a.	実装中）申請者が入力するカスタム項目がないテンプレートを取得します</a:t>
            </a:r>
            <a:endParaRPr sz="1000">
              <a:solidFill>
                <a:schemeClr val="dk1"/>
              </a:solidFill>
              <a:highlight>
                <a:srgbClr val="FFF2CC"/>
              </a:highlight>
              <a:latin typeface="Noto Sans JP"/>
              <a:ea typeface="Noto Sans JP"/>
              <a:cs typeface="Noto Sans JP"/>
              <a:sym typeface="Noto Sans JP"/>
            </a:endParaRPr>
          </a:p>
          <a:p>
            <a:pPr indent="0" lvl="0" marL="457200" rtl="0" algn="l">
              <a:lnSpc>
                <a:spcPct val="150000"/>
              </a:lnSpc>
              <a:spcBef>
                <a:spcPts val="0"/>
              </a:spcBef>
              <a:spcAft>
                <a:spcPts val="0"/>
              </a:spcAft>
              <a:buNone/>
            </a:pPr>
            <a:r>
              <a:rPr lang="ja-JP" sz="1000">
                <a:solidFill>
                  <a:schemeClr val="dk1"/>
                </a:solidFill>
                <a:highlight>
                  <a:srgbClr val="FFF2CC"/>
                </a:highlight>
                <a:latin typeface="Noto Sans JP"/>
                <a:ea typeface="Noto Sans JP"/>
                <a:cs typeface="Noto Sans JP"/>
                <a:sym typeface="Noto Sans JP"/>
              </a:rPr>
              <a:t>    b.	実装中）自社の押印を含むか含まないかという情報をテンプレートごとに返却します</a:t>
            </a:r>
            <a:endParaRPr sz="1000">
              <a:solidFill>
                <a:schemeClr val="dk1"/>
              </a:solidFill>
              <a:highlight>
                <a:srgbClr val="FFF2CC"/>
              </a:highlight>
              <a:latin typeface="Noto Sans JP"/>
              <a:ea typeface="Noto Sans JP"/>
              <a:cs typeface="Noto Sans JP"/>
              <a:sym typeface="Noto Sans JP"/>
            </a:endParaRPr>
          </a:p>
          <a:p>
            <a:pPr indent="0" lvl="0" marL="457200" rtl="0" algn="l">
              <a:lnSpc>
                <a:spcPct val="150000"/>
              </a:lnSpc>
              <a:spcBef>
                <a:spcPts val="0"/>
              </a:spcBef>
              <a:spcAft>
                <a:spcPts val="0"/>
              </a:spcAft>
              <a:buNone/>
            </a:pPr>
            <a:r>
              <a:rPr lang="ja-JP" sz="1000">
                <a:solidFill>
                  <a:schemeClr val="dk1"/>
                </a:solidFill>
                <a:highlight>
                  <a:srgbClr val="FFF2CC"/>
                </a:highlight>
                <a:latin typeface="Noto Sans JP"/>
                <a:ea typeface="Noto Sans JP"/>
                <a:cs typeface="Noto Sans JP"/>
                <a:sym typeface="Noto Sans JP"/>
              </a:rPr>
              <a:t>　</a:t>
            </a:r>
            <a:r>
              <a:rPr lang="ja-JP" sz="1000">
                <a:solidFill>
                  <a:schemeClr val="dk1"/>
                </a:solidFill>
                <a:highlight>
                  <a:srgbClr val="FFF2CC"/>
                </a:highlight>
                <a:latin typeface="Noto Sans JP"/>
                <a:ea typeface="Noto Sans JP"/>
                <a:cs typeface="Noto Sans JP"/>
                <a:sym typeface="Noto Sans JP"/>
              </a:rPr>
              <a:t>c.	実装中）相手方の数の情報をテンプレートごとに返却します</a:t>
            </a:r>
            <a:endParaRPr sz="1000">
              <a:solidFill>
                <a:schemeClr val="dk1"/>
              </a:solidFill>
              <a:highlight>
                <a:srgbClr val="FFF2CC"/>
              </a:highlight>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000">
                <a:solidFill>
                  <a:schemeClr val="dk1"/>
                </a:solidFill>
                <a:highlight>
                  <a:srgbClr val="FFF2CC"/>
                </a:highlight>
                <a:latin typeface="Noto Sans JP"/>
                <a:ea typeface="Noto Sans JP"/>
                <a:cs typeface="Noto Sans JP"/>
                <a:sym typeface="Noto Sans JP"/>
              </a:rPr>
              <a:t>    17.実装中）テンプレートで下書き契約の作成：POST /</a:t>
            </a:r>
            <a:r>
              <a:rPr lang="ja-JP" sz="1000">
                <a:solidFill>
                  <a:schemeClr val="dk1"/>
                </a:solidFill>
                <a:highlight>
                  <a:srgbClr val="FFF2CC"/>
                </a:highlight>
                <a:latin typeface="Noto Sans JP"/>
                <a:ea typeface="Noto Sans JP"/>
                <a:cs typeface="Noto Sans JP"/>
                <a:sym typeface="Noto Sans JP"/>
              </a:rPr>
              <a:t>contracts/with_template</a:t>
            </a:r>
            <a:endParaRPr sz="1000">
              <a:solidFill>
                <a:schemeClr val="dk1"/>
              </a:solidFill>
              <a:highlight>
                <a:srgbClr val="FFF2CC"/>
              </a:highlight>
              <a:latin typeface="Noto Sans JP"/>
              <a:ea typeface="Noto Sans JP"/>
              <a:cs typeface="Noto Sans JP"/>
              <a:sym typeface="Noto Sans JP"/>
            </a:endParaRPr>
          </a:p>
          <a:p>
            <a:pPr indent="9525" lvl="0" marL="450000" rtl="0" algn="l">
              <a:lnSpc>
                <a:spcPct val="150000"/>
              </a:lnSpc>
              <a:spcBef>
                <a:spcPts val="0"/>
              </a:spcBef>
              <a:spcAft>
                <a:spcPts val="0"/>
              </a:spcAft>
              <a:buNone/>
            </a:pPr>
            <a:r>
              <a:rPr lang="ja-JP" sz="1000">
                <a:solidFill>
                  <a:schemeClr val="dk1"/>
                </a:solidFill>
                <a:highlight>
                  <a:srgbClr val="FFF2CC"/>
                </a:highlight>
                <a:latin typeface="Noto Sans JP"/>
                <a:ea typeface="Noto Sans JP"/>
                <a:cs typeface="Noto Sans JP"/>
                <a:sym typeface="Noto Sans JP"/>
              </a:rPr>
              <a:t>    </a:t>
            </a:r>
            <a:r>
              <a:rPr lang="ja-JP" sz="1000">
                <a:solidFill>
                  <a:schemeClr val="dk1"/>
                </a:solidFill>
                <a:highlight>
                  <a:srgbClr val="FFF2CC"/>
                </a:highlight>
                <a:latin typeface="Noto Sans JP"/>
                <a:ea typeface="Noto Sans JP"/>
                <a:cs typeface="Noto Sans JP"/>
                <a:sym typeface="Noto Sans JP"/>
              </a:rPr>
              <a:t>a.	実装中） *2, 16で取得したリストからいずれかの id をそれぞれ workflow_template_id, contract_template_idとして指定してください。</a:t>
            </a:r>
            <a:endParaRPr sz="1000">
              <a:solidFill>
                <a:schemeClr val="dk1"/>
              </a:solidFill>
              <a:highlight>
                <a:srgbClr val="FFF2CC"/>
              </a:highlight>
              <a:latin typeface="Noto Sans JP"/>
              <a:ea typeface="Noto Sans JP"/>
              <a:cs typeface="Noto Sans JP"/>
              <a:sym typeface="Noto Sans JP"/>
            </a:endParaRPr>
          </a:p>
          <a:p>
            <a:pPr indent="0" lvl="0" marL="450000" rtl="0" algn="l">
              <a:lnSpc>
                <a:spcPct val="150000"/>
              </a:lnSpc>
              <a:spcBef>
                <a:spcPts val="0"/>
              </a:spcBef>
              <a:spcAft>
                <a:spcPts val="0"/>
              </a:spcAft>
              <a:buNone/>
            </a:pPr>
            <a:r>
              <a:rPr lang="ja-JP" sz="1000">
                <a:solidFill>
                  <a:schemeClr val="dk1"/>
                </a:solidFill>
                <a:highlight>
                  <a:srgbClr val="FFF2CC"/>
                </a:highlight>
                <a:latin typeface="Noto Sans JP"/>
                <a:ea typeface="Noto Sans JP"/>
                <a:cs typeface="Noto Sans JP"/>
                <a:sym typeface="Noto Sans JP"/>
              </a:rPr>
              <a:t>　b.	押印者を含む/含まないワークフローと自社の押印を含む/含まないテンプレートを組み合わせて契約を作成する必要があります。</a:t>
            </a:r>
            <a:endParaRPr sz="1000">
              <a:solidFill>
                <a:schemeClr val="dk1"/>
              </a:solidFill>
              <a:highlight>
                <a:srgbClr val="FFF2CC"/>
              </a:highlight>
              <a:latin typeface="Noto Sans JP"/>
              <a:ea typeface="Noto Sans JP"/>
              <a:cs typeface="Noto Sans JP"/>
              <a:sym typeface="Noto Sans JP"/>
            </a:endParaRPr>
          </a:p>
          <a:p>
            <a:pPr indent="0" lvl="0" marL="450000" rtl="0" algn="l">
              <a:lnSpc>
                <a:spcPct val="150000"/>
              </a:lnSpc>
              <a:spcBef>
                <a:spcPts val="0"/>
              </a:spcBef>
              <a:spcAft>
                <a:spcPts val="0"/>
              </a:spcAft>
              <a:buNone/>
            </a:pPr>
            <a:r>
              <a:rPr lang="ja-JP" sz="1000">
                <a:solidFill>
                  <a:schemeClr val="dk1"/>
                </a:solidFill>
                <a:highlight>
                  <a:srgbClr val="FFF2CC"/>
                </a:highlight>
                <a:latin typeface="Noto Sans JP"/>
                <a:ea typeface="Noto Sans JP"/>
                <a:cs typeface="Noto Sans JP"/>
                <a:sym typeface="Noto Sans JP"/>
              </a:rPr>
              <a:t>   </a:t>
            </a:r>
            <a:r>
              <a:rPr lang="ja-JP" sz="1000">
                <a:solidFill>
                  <a:schemeClr val="dk1"/>
                </a:solidFill>
                <a:highlight>
                  <a:srgbClr val="FFF2CC"/>
                </a:highlight>
                <a:latin typeface="Noto Sans JP"/>
                <a:ea typeface="Noto Sans JP"/>
                <a:cs typeface="Noto Sans JP"/>
                <a:sym typeface="Noto Sans JP"/>
              </a:rPr>
              <a:t> </a:t>
            </a:r>
            <a:r>
              <a:rPr lang="ja-JP" sz="1000">
                <a:solidFill>
                  <a:schemeClr val="dk1"/>
                </a:solidFill>
                <a:highlight>
                  <a:srgbClr val="FFF2CC"/>
                </a:highlight>
                <a:latin typeface="Noto Sans JP"/>
                <a:ea typeface="Noto Sans JP"/>
                <a:cs typeface="Noto Sans JP"/>
                <a:sym typeface="Noto Sans JP"/>
              </a:rPr>
              <a:t> c. 	*4で取得したリストからいずれかのidを person_in_charge_idとして指定してください</a:t>
            </a:r>
            <a:endParaRPr sz="1000">
              <a:solidFill>
                <a:schemeClr val="dk1"/>
              </a:solidFill>
              <a:highlight>
                <a:srgbClr val="FFF2CC"/>
              </a:highlight>
              <a:latin typeface="Noto Sans JP"/>
              <a:ea typeface="Noto Sans JP"/>
              <a:cs typeface="Noto Sans JP"/>
              <a:sym typeface="Noto Sans JP"/>
            </a:endParaRPr>
          </a:p>
          <a:p>
            <a:pPr indent="0" lvl="0" marL="450000" rtl="0" algn="l">
              <a:lnSpc>
                <a:spcPct val="150000"/>
              </a:lnSpc>
              <a:spcBef>
                <a:spcPts val="0"/>
              </a:spcBef>
              <a:spcAft>
                <a:spcPts val="0"/>
              </a:spcAft>
              <a:buNone/>
            </a:pPr>
            <a:r>
              <a:rPr lang="ja-JP" sz="1000">
                <a:solidFill>
                  <a:schemeClr val="dk1"/>
                </a:solidFill>
                <a:highlight>
                  <a:srgbClr val="FFF2CC"/>
                </a:highlight>
                <a:latin typeface="Noto Sans JP"/>
                <a:ea typeface="Noto Sans JP"/>
                <a:cs typeface="Noto Sans JP"/>
                <a:sym typeface="Noto Sans JP"/>
              </a:rPr>
              <a:t>	    </a:t>
            </a:r>
            <a:r>
              <a:rPr lang="ja-JP" sz="1000">
                <a:solidFill>
                  <a:schemeClr val="dk1"/>
                </a:solidFill>
                <a:highlight>
                  <a:srgbClr val="FFF2CC"/>
                </a:highlight>
                <a:latin typeface="Noto Sans JP"/>
                <a:ea typeface="Noto Sans JP"/>
                <a:cs typeface="Noto Sans JP"/>
                <a:sym typeface="Noto Sans JP"/>
              </a:rPr>
              <a:t>d.	テンプレートで設定したカスタム項目を保持したまま送付します。自社と相手方のカスタム項目（テキストボックス/押印欄/チェックボックス）は承認者が通常通り画面上で記入できます。</a:t>
            </a:r>
            <a:endParaRPr sz="1000">
              <a:solidFill>
                <a:schemeClr val="dk1"/>
              </a:solidFill>
              <a:highlight>
                <a:srgbClr val="FFF2CC"/>
              </a:highlight>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000">
                <a:solidFill>
                  <a:schemeClr val="dk1"/>
                </a:solidFill>
                <a:highlight>
                  <a:srgbClr val="FFF2CC"/>
                </a:highlight>
                <a:latin typeface="Noto Sans JP"/>
                <a:ea typeface="Noto Sans JP"/>
                <a:cs typeface="Noto Sans JP"/>
                <a:sym typeface="Noto Sans JP"/>
              </a:rPr>
              <a:t>                    </a:t>
            </a:r>
            <a:r>
              <a:rPr lang="ja-JP" sz="1000">
                <a:solidFill>
                  <a:schemeClr val="dk1"/>
                </a:solidFill>
                <a:highlight>
                  <a:srgbClr val="FFF2CC"/>
                </a:highlight>
                <a:latin typeface="Noto Sans JP"/>
                <a:ea typeface="Noto Sans JP"/>
                <a:cs typeface="Noto Sans JP"/>
                <a:sym typeface="Noto Sans JP"/>
              </a:rPr>
              <a:t>e.</a:t>
            </a:r>
            <a:r>
              <a:rPr lang="ja-JP" sz="1000">
                <a:solidFill>
                  <a:schemeClr val="dk1"/>
                </a:solidFill>
                <a:highlight>
                  <a:srgbClr val="FFF2CC"/>
                </a:highlight>
                <a:latin typeface="Noto Sans JP"/>
                <a:ea typeface="Noto Sans JP"/>
                <a:cs typeface="Noto Sans JP"/>
                <a:sym typeface="Noto Sans JP"/>
              </a:rPr>
              <a:t>	書類の送信ステップまで、他の情報を取得・更新するために、既存のAPIを利用してください</a:t>
            </a:r>
            <a:endParaRPr sz="1000">
              <a:solidFill>
                <a:schemeClr val="dk1"/>
              </a:solidFill>
              <a:latin typeface="Noto Sans JP"/>
              <a:ea typeface="Noto Sans JP"/>
              <a:cs typeface="Noto Sans JP"/>
              <a:sym typeface="Noto Sans JP"/>
            </a:endParaRPr>
          </a:p>
        </p:txBody>
      </p:sp>
      <p:sp>
        <p:nvSpPr>
          <p:cNvPr id="405" name="Google Shape;405;p61"/>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API仕様</a:t>
            </a:r>
            <a:r>
              <a:rPr lang="ja-JP">
                <a:latin typeface="Noto Sans JP"/>
                <a:ea typeface="Noto Sans JP"/>
                <a:cs typeface="Noto Sans JP"/>
                <a:sym typeface="Noto Sans JP"/>
              </a:rPr>
              <a:t>③</a:t>
            </a:r>
            <a:r>
              <a:rPr lang="ja-JP">
                <a:latin typeface="Noto Sans JP"/>
                <a:ea typeface="Noto Sans JP"/>
                <a:cs typeface="Noto Sans JP"/>
                <a:sym typeface="Noto Sans JP"/>
              </a:rPr>
              <a:t>   </a:t>
            </a:r>
            <a:r>
              <a:rPr lang="ja-JP" sz="1200">
                <a:latin typeface="Noto Sans JP"/>
                <a:ea typeface="Noto Sans JP"/>
                <a:cs typeface="Noto Sans JP"/>
                <a:sym typeface="Noto Sans JP"/>
              </a:rPr>
              <a:t>最終更新: 2025/07/11</a:t>
            </a:r>
            <a:endParaRPr sz="1200">
              <a:latin typeface="Noto Sans JP"/>
              <a:ea typeface="Noto Sans JP"/>
              <a:cs typeface="Noto Sans JP"/>
              <a:sym typeface="Noto Sans JP"/>
            </a:endParaRPr>
          </a:p>
        </p:txBody>
      </p:sp>
      <p:sp>
        <p:nvSpPr>
          <p:cNvPr id="406" name="Google Shape;406;p61"/>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62"/>
          <p:cNvSpPr txBox="1"/>
          <p:nvPr>
            <p:ph type="title"/>
          </p:nvPr>
        </p:nvSpPr>
        <p:spPr>
          <a:xfrm>
            <a:off x="623888" y="1587105"/>
            <a:ext cx="7886700" cy="2139600"/>
          </a:xfrm>
          <a:prstGeom prst="rect">
            <a:avLst/>
          </a:prstGeom>
          <a:noFill/>
          <a:ln>
            <a:noFill/>
          </a:ln>
        </p:spPr>
        <p:txBody>
          <a:bodyPr anchorCtr="0" anchor="ctr" bIns="0" lIns="0" spcFirstLastPara="1" rIns="0" wrap="square" tIns="0">
            <a:normAutofit/>
          </a:bodyPr>
          <a:lstStyle/>
          <a:p>
            <a:pPr indent="0" lvl="0" marL="0" rtl="0" algn="ctr">
              <a:spcBef>
                <a:spcPts val="0"/>
              </a:spcBef>
              <a:spcAft>
                <a:spcPts val="0"/>
              </a:spcAft>
              <a:buSzPts val="1100"/>
              <a:buNone/>
            </a:pPr>
            <a:r>
              <a:rPr b="1" lang="ja-JP">
                <a:latin typeface="Noto Sans JP"/>
                <a:ea typeface="Noto Sans JP"/>
                <a:cs typeface="Noto Sans JP"/>
                <a:sym typeface="Noto Sans JP"/>
              </a:rPr>
              <a:t>Webhookの利用</a:t>
            </a:r>
            <a:endParaRPr b="1">
              <a:latin typeface="Noto Sans JP"/>
              <a:ea typeface="Noto Sans JP"/>
              <a:cs typeface="Noto Sans JP"/>
              <a:sym typeface="Noto Sans JP"/>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63"/>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Webhookの利用（1/3）</a:t>
            </a:r>
            <a:endParaRPr>
              <a:latin typeface="Noto Sans JP"/>
              <a:ea typeface="Noto Sans JP"/>
              <a:cs typeface="Noto Sans JP"/>
              <a:sym typeface="Noto Sans JP"/>
            </a:endParaRPr>
          </a:p>
        </p:txBody>
      </p:sp>
      <p:sp>
        <p:nvSpPr>
          <p:cNvPr id="417" name="Google Shape;417;p63"/>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418" name="Google Shape;418;p63"/>
          <p:cNvSpPr txBox="1"/>
          <p:nvPr>
            <p:ph idx="1" type="body"/>
          </p:nvPr>
        </p:nvSpPr>
        <p:spPr>
          <a:xfrm>
            <a:off x="585475" y="1209175"/>
            <a:ext cx="7812900" cy="3441900"/>
          </a:xfrm>
          <a:prstGeom prst="rect">
            <a:avLst/>
          </a:prstGeom>
          <a:noFill/>
          <a:ln>
            <a:noFill/>
          </a:ln>
        </p:spPr>
        <p:txBody>
          <a:bodyPr anchorCtr="0" anchor="t" bIns="0" lIns="0" spcFirstLastPara="1" rIns="0" wrap="square" tIns="0">
            <a:noAutofit/>
          </a:bodyPr>
          <a:lstStyle/>
          <a:p>
            <a:pPr indent="0" lvl="0" marL="0" rtl="0" algn="l">
              <a:lnSpc>
                <a:spcPct val="200000"/>
              </a:lnSpc>
              <a:spcBef>
                <a:spcPts val="0"/>
              </a:spcBef>
              <a:spcAft>
                <a:spcPts val="0"/>
              </a:spcAft>
              <a:buNone/>
            </a:pPr>
            <a:r>
              <a:rPr lang="ja-JP" sz="1100">
                <a:solidFill>
                  <a:schemeClr val="dk1"/>
                </a:solidFill>
                <a:latin typeface="Noto Sans JP"/>
                <a:ea typeface="Noto Sans JP"/>
                <a:cs typeface="Noto Sans JP"/>
                <a:sym typeface="Noto Sans JP"/>
              </a:rPr>
              <a:t>Webhookを設定すると、次のようなステータス変更（通知のキッカケ）が行われたときに</a:t>
            </a:r>
            <a:endParaRPr sz="1100">
              <a:solidFill>
                <a:schemeClr val="dk1"/>
              </a:solidFill>
              <a:latin typeface="Noto Sans JP"/>
              <a:ea typeface="Noto Sans JP"/>
              <a:cs typeface="Noto Sans JP"/>
              <a:sym typeface="Noto Sans JP"/>
            </a:endParaRPr>
          </a:p>
          <a:p>
            <a:pPr indent="0" lvl="0" marL="0" rtl="0" algn="l">
              <a:lnSpc>
                <a:spcPct val="200000"/>
              </a:lnSpc>
              <a:spcBef>
                <a:spcPts val="0"/>
              </a:spcBef>
              <a:spcAft>
                <a:spcPts val="0"/>
              </a:spcAft>
              <a:buNone/>
            </a:pPr>
            <a:r>
              <a:rPr lang="ja-JP" sz="1100">
                <a:solidFill>
                  <a:schemeClr val="dk1"/>
                </a:solidFill>
                <a:latin typeface="Noto Sans JP"/>
                <a:ea typeface="Noto Sans JP"/>
                <a:cs typeface="Noto Sans JP"/>
                <a:sym typeface="Noto Sans JP"/>
              </a:rPr>
              <a:t>その通知をクラウド契約外部のアプリケーション、</a:t>
            </a:r>
            <a:r>
              <a:rPr lang="ja-JP" sz="1100">
                <a:solidFill>
                  <a:schemeClr val="dk1"/>
                </a:solidFill>
                <a:latin typeface="Noto Sans JP"/>
                <a:ea typeface="Noto Sans JP"/>
                <a:cs typeface="Noto Sans JP"/>
                <a:sym typeface="Noto Sans JP"/>
              </a:rPr>
              <a:t>システムに通知することができます</a:t>
            </a:r>
            <a:r>
              <a:rPr lang="ja-JP" sz="1100">
                <a:solidFill>
                  <a:schemeClr val="dk1"/>
                </a:solidFill>
                <a:latin typeface="Noto Sans JP"/>
                <a:ea typeface="Noto Sans JP"/>
                <a:cs typeface="Noto Sans JP"/>
                <a:sym typeface="Noto Sans JP"/>
              </a:rPr>
              <a:t>。</a:t>
            </a:r>
            <a:endParaRPr sz="1100">
              <a:solidFill>
                <a:schemeClr val="dk1"/>
              </a:solidFill>
              <a:latin typeface="Noto Sans JP"/>
              <a:ea typeface="Noto Sans JP"/>
              <a:cs typeface="Noto Sans JP"/>
              <a:sym typeface="Noto Sans JP"/>
            </a:endParaRPr>
          </a:p>
          <a:p>
            <a:pPr indent="0" lvl="0" marL="0" rtl="0" algn="l">
              <a:lnSpc>
                <a:spcPct val="200000"/>
              </a:lnSpc>
              <a:spcBef>
                <a:spcPts val="0"/>
              </a:spcBef>
              <a:spcAft>
                <a:spcPts val="0"/>
              </a:spcAft>
              <a:buNone/>
            </a:pPr>
            <a:r>
              <a:t/>
            </a:r>
            <a:endParaRPr sz="1100">
              <a:solidFill>
                <a:schemeClr val="dk1"/>
              </a:solidFill>
              <a:latin typeface="Noto Sans JP"/>
              <a:ea typeface="Noto Sans JP"/>
              <a:cs typeface="Noto Sans JP"/>
              <a:sym typeface="Noto Sans JP"/>
            </a:endParaRPr>
          </a:p>
          <a:p>
            <a:pPr indent="0" lvl="0" marL="0" rtl="0" algn="l">
              <a:lnSpc>
                <a:spcPct val="200000"/>
              </a:lnSpc>
              <a:spcBef>
                <a:spcPts val="0"/>
              </a:spcBef>
              <a:spcAft>
                <a:spcPts val="0"/>
              </a:spcAft>
              <a:buNone/>
            </a:pPr>
            <a:r>
              <a:rPr lang="ja-JP" sz="1100">
                <a:solidFill>
                  <a:schemeClr val="dk1"/>
                </a:solidFill>
                <a:latin typeface="Noto Sans JP"/>
                <a:ea typeface="Noto Sans JP"/>
                <a:cs typeface="Noto Sans JP"/>
                <a:sym typeface="Noto Sans JP"/>
              </a:rPr>
              <a:t>▼通知のキッカケとなるステータス変更</a:t>
            </a:r>
            <a:endParaRPr sz="1100">
              <a:solidFill>
                <a:schemeClr val="dk1"/>
              </a:solidFill>
              <a:highlight>
                <a:srgbClr val="FFFFFF"/>
              </a:highlight>
              <a:latin typeface="Noto Sans JP"/>
              <a:ea typeface="Noto Sans JP"/>
              <a:cs typeface="Noto Sans JP"/>
              <a:sym typeface="Noto Sans JP"/>
            </a:endParaRPr>
          </a:p>
          <a:p>
            <a:pPr indent="0" lvl="0" marL="0" rtl="0" algn="l">
              <a:lnSpc>
                <a:spcPct val="200000"/>
              </a:lnSpc>
              <a:spcBef>
                <a:spcPts val="0"/>
              </a:spcBef>
              <a:spcAft>
                <a:spcPts val="0"/>
              </a:spcAft>
              <a:buClr>
                <a:schemeClr val="dk1"/>
              </a:buClr>
              <a:buSzPts val="1100"/>
              <a:buFont typeface="Arial"/>
              <a:buNone/>
            </a:pPr>
            <a:r>
              <a:rPr lang="ja-JP" sz="1100">
                <a:solidFill>
                  <a:schemeClr val="dk1"/>
                </a:solidFill>
                <a:latin typeface="Noto Sans JP"/>
                <a:ea typeface="Noto Sans JP"/>
                <a:cs typeface="Noto Sans JP"/>
                <a:sym typeface="Noto Sans JP"/>
              </a:rPr>
              <a:t>・</a:t>
            </a:r>
            <a:r>
              <a:rPr b="1" lang="ja-JP" sz="1100">
                <a:solidFill>
                  <a:schemeClr val="dk1"/>
                </a:solidFill>
                <a:latin typeface="Noto Sans JP"/>
                <a:ea typeface="Noto Sans JP"/>
                <a:cs typeface="Noto Sans JP"/>
                <a:sym typeface="Noto Sans JP"/>
              </a:rPr>
              <a:t>相手方の承認時　</a:t>
            </a:r>
            <a:r>
              <a:rPr lang="ja-JP" sz="1100">
                <a:solidFill>
                  <a:srgbClr val="FF0000"/>
                </a:solidFill>
                <a:latin typeface="Noto Sans JP"/>
                <a:ea typeface="Noto Sans JP"/>
                <a:cs typeface="Noto Sans JP"/>
                <a:sym typeface="Noto Sans JP"/>
              </a:rPr>
              <a:t>※複数の相手方が設定されている場合、各相手方から承認された際に通知が届きます</a:t>
            </a:r>
            <a:endParaRPr sz="1100">
              <a:solidFill>
                <a:schemeClr val="dk1"/>
              </a:solidFill>
              <a:highlight>
                <a:srgbClr val="FFFFFF"/>
              </a:highlight>
              <a:latin typeface="Noto Sans JP"/>
              <a:ea typeface="Noto Sans JP"/>
              <a:cs typeface="Noto Sans JP"/>
              <a:sym typeface="Noto Sans JP"/>
            </a:endParaRPr>
          </a:p>
          <a:p>
            <a:pPr indent="0" lvl="0" marL="0" rtl="0" algn="l">
              <a:lnSpc>
                <a:spcPct val="200000"/>
              </a:lnSpc>
              <a:spcBef>
                <a:spcPts val="0"/>
              </a:spcBef>
              <a:spcAft>
                <a:spcPts val="0"/>
              </a:spcAft>
              <a:buNone/>
            </a:pPr>
            <a:r>
              <a:rPr lang="ja-JP" sz="1100">
                <a:solidFill>
                  <a:schemeClr val="dk1"/>
                </a:solidFill>
                <a:latin typeface="Noto Sans JP"/>
                <a:ea typeface="Noto Sans JP"/>
                <a:cs typeface="Noto Sans JP"/>
                <a:sym typeface="Noto Sans JP"/>
              </a:rPr>
              <a:t>・契約の</a:t>
            </a:r>
            <a:r>
              <a:rPr b="1" lang="ja-JP" sz="1100">
                <a:solidFill>
                  <a:schemeClr val="dk1"/>
                </a:solidFill>
                <a:latin typeface="Noto Sans JP"/>
                <a:ea typeface="Noto Sans JP"/>
                <a:cs typeface="Noto Sans JP"/>
                <a:sym typeface="Noto Sans JP"/>
              </a:rPr>
              <a:t>締結完了時</a:t>
            </a:r>
            <a:endParaRPr b="1" sz="1100">
              <a:solidFill>
                <a:schemeClr val="dk1"/>
              </a:solidFill>
              <a:latin typeface="Noto Sans JP"/>
              <a:ea typeface="Noto Sans JP"/>
              <a:cs typeface="Noto Sans JP"/>
              <a:sym typeface="Noto Sans JP"/>
            </a:endParaRPr>
          </a:p>
          <a:p>
            <a:pPr indent="0" lvl="0" marL="0" rtl="0" algn="l">
              <a:lnSpc>
                <a:spcPct val="200000"/>
              </a:lnSpc>
              <a:spcBef>
                <a:spcPts val="0"/>
              </a:spcBef>
              <a:spcAft>
                <a:spcPts val="0"/>
              </a:spcAft>
              <a:buNone/>
            </a:pPr>
            <a:r>
              <a:rPr lang="ja-JP" sz="1100">
                <a:solidFill>
                  <a:schemeClr val="dk1"/>
                </a:solidFill>
                <a:latin typeface="Noto Sans JP"/>
                <a:ea typeface="Noto Sans JP"/>
                <a:cs typeface="Noto Sans JP"/>
                <a:sym typeface="Noto Sans JP"/>
              </a:rPr>
              <a:t>・契約の</a:t>
            </a:r>
            <a:r>
              <a:rPr b="1" lang="ja-JP" sz="1100">
                <a:solidFill>
                  <a:schemeClr val="dk1"/>
                </a:solidFill>
                <a:latin typeface="Noto Sans JP"/>
                <a:ea typeface="Noto Sans JP"/>
                <a:cs typeface="Noto Sans JP"/>
                <a:sym typeface="Noto Sans JP"/>
              </a:rPr>
              <a:t>却下もしくは取下げ時</a:t>
            </a:r>
            <a:endParaRPr sz="1100">
              <a:solidFill>
                <a:schemeClr val="dk1"/>
              </a:solidFill>
              <a:latin typeface="Noto Sans JP"/>
              <a:ea typeface="Noto Sans JP"/>
              <a:cs typeface="Noto Sans JP"/>
              <a:sym typeface="Noto Sans JP"/>
            </a:endParaRPr>
          </a:p>
          <a:p>
            <a:pPr indent="0" lvl="0" marL="0" rtl="0" algn="l">
              <a:lnSpc>
                <a:spcPct val="200000"/>
              </a:lnSpc>
              <a:spcBef>
                <a:spcPts val="0"/>
              </a:spcBef>
              <a:spcAft>
                <a:spcPts val="0"/>
              </a:spcAft>
              <a:buNone/>
            </a:pPr>
            <a:r>
              <a:rPr lang="ja-JP" sz="1100">
                <a:solidFill>
                  <a:schemeClr val="dk1"/>
                </a:solidFill>
                <a:latin typeface="Noto Sans JP"/>
                <a:ea typeface="Noto Sans JP"/>
                <a:cs typeface="Noto Sans JP"/>
                <a:sym typeface="Noto Sans JP"/>
              </a:rPr>
              <a:t>利用には</a:t>
            </a:r>
            <a:r>
              <a:rPr lang="ja-JP" sz="1100" u="sng">
                <a:solidFill>
                  <a:srgbClr val="FF0000"/>
                </a:solidFill>
                <a:latin typeface="Noto Sans JP"/>
                <a:ea typeface="Noto Sans JP"/>
                <a:cs typeface="Noto Sans JP"/>
                <a:sym typeface="Noto Sans JP"/>
                <a:hlinkClick r:id="rId3">
                  <a:extLst>
                    <a:ext uri="{A12FA001-AC4F-418D-AE19-62706E023703}">
                      <ahyp:hlinkClr val="tx"/>
                    </a:ext>
                  </a:extLst>
                </a:hlinkClick>
              </a:rPr>
              <a:t>コチラ</a:t>
            </a:r>
            <a:r>
              <a:rPr lang="ja-JP" sz="1100">
                <a:solidFill>
                  <a:schemeClr val="dk1"/>
                </a:solidFill>
                <a:latin typeface="Noto Sans JP"/>
                <a:ea typeface="Noto Sans JP"/>
                <a:cs typeface="Noto Sans JP"/>
                <a:sym typeface="Noto Sans JP"/>
              </a:rPr>
              <a:t>の</a:t>
            </a:r>
            <a:r>
              <a:rPr lang="ja-JP" sz="1100">
                <a:solidFill>
                  <a:schemeClr val="dk1"/>
                </a:solidFill>
                <a:latin typeface="Noto Sans JP"/>
                <a:ea typeface="Noto Sans JP"/>
                <a:cs typeface="Noto Sans JP"/>
                <a:sym typeface="Noto Sans JP"/>
              </a:rPr>
              <a:t>URLにアクセスしてWebhookを追加します。</a:t>
            </a:r>
            <a:endParaRPr sz="1100">
              <a:solidFill>
                <a:schemeClr val="dk1"/>
              </a:solidFill>
              <a:latin typeface="Noto Sans JP"/>
              <a:ea typeface="Noto Sans JP"/>
              <a:cs typeface="Noto Sans JP"/>
              <a:sym typeface="Noto Sans JP"/>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64"/>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Webhookの利用（2/3）</a:t>
            </a:r>
            <a:endParaRPr>
              <a:latin typeface="Noto Sans JP"/>
              <a:ea typeface="Noto Sans JP"/>
              <a:cs typeface="Noto Sans JP"/>
              <a:sym typeface="Noto Sans JP"/>
            </a:endParaRPr>
          </a:p>
        </p:txBody>
      </p:sp>
      <p:sp>
        <p:nvSpPr>
          <p:cNvPr id="424" name="Google Shape;424;p64"/>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425" name="Google Shape;425;p64"/>
          <p:cNvSpPr txBox="1"/>
          <p:nvPr>
            <p:ph idx="1" type="body"/>
          </p:nvPr>
        </p:nvSpPr>
        <p:spPr>
          <a:xfrm>
            <a:off x="665550" y="4229850"/>
            <a:ext cx="7812900" cy="578100"/>
          </a:xfrm>
          <a:prstGeom prst="rect">
            <a:avLst/>
          </a:prstGeom>
          <a:noFill/>
          <a:ln>
            <a:noFill/>
          </a:ln>
        </p:spPr>
        <p:txBody>
          <a:bodyPr anchorCtr="0" anchor="ctr" bIns="0" lIns="0" spcFirstLastPara="1" rIns="0" wrap="square" tIns="0">
            <a:noAutofit/>
          </a:bodyPr>
          <a:lstStyle/>
          <a:p>
            <a:pPr indent="0" lvl="0" marL="0" rtl="0" algn="ctr">
              <a:lnSpc>
                <a:spcPct val="115000"/>
              </a:lnSpc>
              <a:spcBef>
                <a:spcPts val="0"/>
              </a:spcBef>
              <a:spcAft>
                <a:spcPts val="0"/>
              </a:spcAft>
              <a:buNone/>
            </a:pPr>
            <a:r>
              <a:rPr lang="ja-JP" sz="1100">
                <a:solidFill>
                  <a:schemeClr val="dk1"/>
                </a:solidFill>
                <a:latin typeface="Noto Sans JP"/>
                <a:ea typeface="Noto Sans JP"/>
                <a:cs typeface="Noto Sans JP"/>
                <a:sym typeface="Noto Sans JP"/>
              </a:rPr>
              <a:t>Webhook  URL、説明、 通知する条件を設定して追加してください。</a:t>
            </a:r>
            <a:endParaRPr sz="1100">
              <a:solidFill>
                <a:schemeClr val="dk1"/>
              </a:solidFill>
              <a:latin typeface="Noto Sans JP"/>
              <a:ea typeface="Noto Sans JP"/>
              <a:cs typeface="Noto Sans JP"/>
              <a:sym typeface="Noto Sans JP"/>
            </a:endParaRPr>
          </a:p>
          <a:p>
            <a:pPr indent="0" lvl="0" marL="0" rtl="0" algn="ctr">
              <a:lnSpc>
                <a:spcPct val="115000"/>
              </a:lnSpc>
              <a:spcBef>
                <a:spcPts val="0"/>
              </a:spcBef>
              <a:spcAft>
                <a:spcPts val="0"/>
              </a:spcAft>
              <a:buNone/>
            </a:pPr>
            <a:r>
              <a:rPr lang="ja-JP" sz="1100">
                <a:solidFill>
                  <a:schemeClr val="dk1"/>
                </a:solidFill>
                <a:latin typeface="Noto Sans JP"/>
                <a:ea typeface="Noto Sans JP"/>
                <a:cs typeface="Noto Sans JP"/>
                <a:sym typeface="Noto Sans JP"/>
              </a:rPr>
              <a:t>Webhook URLに指定されたURLに対してPOSTリクエストされます。</a:t>
            </a:r>
            <a:endParaRPr sz="1100">
              <a:solidFill>
                <a:schemeClr val="dk1"/>
              </a:solidFill>
              <a:latin typeface="Noto Sans JP"/>
              <a:ea typeface="Noto Sans JP"/>
              <a:cs typeface="Noto Sans JP"/>
              <a:sym typeface="Noto Sans JP"/>
            </a:endParaRPr>
          </a:p>
        </p:txBody>
      </p:sp>
      <p:pic>
        <p:nvPicPr>
          <p:cNvPr id="426" name="Google Shape;426;p64"/>
          <p:cNvPicPr preferRelativeResize="0"/>
          <p:nvPr/>
        </p:nvPicPr>
        <p:blipFill>
          <a:blip r:embed="rId3">
            <a:alphaModFix/>
          </a:blip>
          <a:stretch>
            <a:fillRect/>
          </a:stretch>
        </p:blipFill>
        <p:spPr>
          <a:xfrm>
            <a:off x="1425751" y="943325"/>
            <a:ext cx="6292475" cy="32568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65"/>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Webhookの利用（3/3）</a:t>
            </a:r>
            <a:endParaRPr>
              <a:latin typeface="Noto Sans JP"/>
              <a:ea typeface="Noto Sans JP"/>
              <a:cs typeface="Noto Sans JP"/>
              <a:sym typeface="Noto Sans JP"/>
            </a:endParaRPr>
          </a:p>
        </p:txBody>
      </p:sp>
      <p:sp>
        <p:nvSpPr>
          <p:cNvPr id="432" name="Google Shape;432;p65"/>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433" name="Google Shape;433;p65"/>
          <p:cNvSpPr txBox="1"/>
          <p:nvPr>
            <p:ph idx="1" type="body"/>
          </p:nvPr>
        </p:nvSpPr>
        <p:spPr>
          <a:xfrm>
            <a:off x="665500" y="1051675"/>
            <a:ext cx="7812900" cy="37986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None/>
            </a:pPr>
            <a:r>
              <a:rPr lang="ja-JP" sz="1100">
                <a:solidFill>
                  <a:schemeClr val="dk1"/>
                </a:solidFill>
                <a:latin typeface="Noto Sans JP"/>
                <a:ea typeface="Noto Sans JP"/>
                <a:cs typeface="Noto Sans JP"/>
                <a:sym typeface="Noto Sans JP"/>
              </a:rPr>
              <a:t>実行時の挙動</a:t>
            </a:r>
            <a:endParaRPr sz="1100">
              <a:solidFill>
                <a:schemeClr val="dk1"/>
              </a:solidFill>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100">
                <a:solidFill>
                  <a:schemeClr val="dk1"/>
                </a:solidFill>
                <a:latin typeface="Noto Sans JP"/>
                <a:ea typeface="Noto Sans JP"/>
                <a:cs typeface="Noto Sans JP"/>
                <a:sym typeface="Noto Sans JP"/>
              </a:rPr>
              <a:t>契約がWebhookの追加時に設定した「通知する条件」の状態になると、</a:t>
            </a:r>
            <a:endParaRPr sz="1100">
              <a:solidFill>
                <a:schemeClr val="dk1"/>
              </a:solidFill>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100">
                <a:solidFill>
                  <a:schemeClr val="dk1"/>
                </a:solidFill>
                <a:latin typeface="Noto Sans JP"/>
                <a:ea typeface="Noto Sans JP"/>
                <a:cs typeface="Noto Sans JP"/>
                <a:sym typeface="Noto Sans JP"/>
              </a:rPr>
              <a:t>指定された URLに対してPOSTを行います。その際、値は以下のようになります。</a:t>
            </a:r>
            <a:endParaRPr sz="1100">
              <a:solidFill>
                <a:schemeClr val="dk1"/>
              </a:solidFill>
              <a:highlight>
                <a:schemeClr val="lt2"/>
              </a:highlight>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100">
                <a:solidFill>
                  <a:schemeClr val="dk1"/>
                </a:solidFill>
                <a:highlight>
                  <a:schemeClr val="lt2"/>
                </a:highlight>
                <a:latin typeface="Noto Sans JP"/>
                <a:ea typeface="Noto Sans JP"/>
                <a:cs typeface="Noto Sans JP"/>
                <a:sym typeface="Noto Sans JP"/>
              </a:rPr>
              <a:t>  ContractID: "0591aeea-e2d4-417b-97f9-3b1a3751bc19",</a:t>
            </a:r>
            <a:endParaRPr sz="1100">
              <a:solidFill>
                <a:schemeClr val="dk1"/>
              </a:solidFill>
              <a:highlight>
                <a:schemeClr val="lt2"/>
              </a:highlight>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100">
                <a:solidFill>
                  <a:schemeClr val="dk1"/>
                </a:solidFill>
                <a:highlight>
                  <a:schemeClr val="lt2"/>
                </a:highlight>
                <a:latin typeface="Noto Sans JP"/>
                <a:ea typeface="Noto Sans JP"/>
                <a:cs typeface="Noto Sans JP"/>
                <a:sym typeface="Noto Sans JP"/>
              </a:rPr>
              <a:t>  contractNumber: "123456"</a:t>
            </a:r>
            <a:endParaRPr sz="1100">
              <a:solidFill>
                <a:schemeClr val="dk1"/>
              </a:solidFill>
              <a:highlight>
                <a:schemeClr val="lt2"/>
              </a:highlight>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100">
                <a:solidFill>
                  <a:schemeClr val="dk1"/>
                </a:solidFill>
                <a:highlight>
                  <a:schemeClr val="lt2"/>
                </a:highlight>
                <a:latin typeface="Noto Sans JP"/>
                <a:ea typeface="Noto Sans JP"/>
                <a:cs typeface="Noto Sans JP"/>
                <a:sym typeface="Noto Sans JP"/>
              </a:rPr>
              <a:t>  Status:     "concluded",</a:t>
            </a:r>
            <a:endParaRPr sz="1100">
              <a:solidFill>
                <a:schemeClr val="dk1"/>
              </a:solidFill>
              <a:highlight>
                <a:schemeClr val="lt2"/>
              </a:highlight>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100">
                <a:solidFill>
                  <a:schemeClr val="dk1"/>
                </a:solidFill>
                <a:highlight>
                  <a:schemeClr val="lt2"/>
                </a:highlight>
                <a:latin typeface="Noto Sans JP"/>
                <a:ea typeface="Noto Sans JP"/>
                <a:cs typeface="Noto Sans JP"/>
                <a:sym typeface="Noto Sans JP"/>
              </a:rPr>
              <a:t>  UserID:     "12345678",</a:t>
            </a:r>
            <a:endParaRPr sz="1100">
              <a:solidFill>
                <a:schemeClr val="dk1"/>
              </a:solidFill>
              <a:highlight>
                <a:schemeClr val="lt2"/>
              </a:highlight>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100">
                <a:solidFill>
                  <a:schemeClr val="dk1"/>
                </a:solidFill>
                <a:highlight>
                  <a:schemeClr val="lt2"/>
                </a:highlight>
                <a:latin typeface="Noto Sans JP"/>
                <a:ea typeface="Noto Sans JP"/>
                <a:cs typeface="Noto Sans JP"/>
                <a:sym typeface="Noto Sans JP"/>
              </a:rPr>
              <a:t>  Email:      "user@example.com",</a:t>
            </a:r>
            <a:endParaRPr sz="1100">
              <a:solidFill>
                <a:schemeClr val="dk1"/>
              </a:solidFill>
              <a:highlight>
                <a:schemeClr val="lt2"/>
              </a:highlight>
              <a:latin typeface="Noto Sans JP"/>
              <a:ea typeface="Noto Sans JP"/>
              <a:cs typeface="Noto Sans JP"/>
              <a:sym typeface="Noto Sans JP"/>
            </a:endParaRPr>
          </a:p>
          <a:p>
            <a:pPr indent="0" lvl="0" marL="0" rtl="0" algn="l">
              <a:lnSpc>
                <a:spcPct val="150000"/>
              </a:lnSpc>
              <a:spcBef>
                <a:spcPts val="0"/>
              </a:spcBef>
              <a:spcAft>
                <a:spcPts val="0"/>
              </a:spcAft>
              <a:buNone/>
            </a:pPr>
            <a:r>
              <a:rPr lang="ja-JP" sz="1100">
                <a:solidFill>
                  <a:schemeClr val="dk1"/>
                </a:solidFill>
                <a:highlight>
                  <a:schemeClr val="lt2"/>
                </a:highlight>
                <a:latin typeface="Noto Sans JP"/>
                <a:ea typeface="Noto Sans JP"/>
                <a:cs typeface="Noto Sans JP"/>
                <a:sym typeface="Noto Sans JP"/>
              </a:rPr>
              <a:t>  Text:      "https://contract.moneyforward.com/concluded/3JO0YkBGjpREy1XVWn5r8l19"</a:t>
            </a:r>
            <a:endParaRPr sz="1100">
              <a:solidFill>
                <a:schemeClr val="dk1"/>
              </a:solidFill>
              <a:highlight>
                <a:schemeClr val="lt2"/>
              </a:highlight>
              <a:latin typeface="Noto Sans JP"/>
              <a:ea typeface="Noto Sans JP"/>
              <a:cs typeface="Noto Sans JP"/>
              <a:sym typeface="Noto Sans JP"/>
            </a:endParaRPr>
          </a:p>
          <a:p>
            <a:pPr indent="-298450" lvl="0" marL="457200" rtl="0" algn="l">
              <a:lnSpc>
                <a:spcPct val="150000"/>
              </a:lnSpc>
              <a:spcBef>
                <a:spcPts val="0"/>
              </a:spcBef>
              <a:spcAft>
                <a:spcPts val="0"/>
              </a:spcAft>
              <a:buClr>
                <a:schemeClr val="dk1"/>
              </a:buClr>
              <a:buSzPts val="1100"/>
              <a:buFont typeface="Noto Sans JP"/>
              <a:buChar char="-"/>
            </a:pPr>
            <a:r>
              <a:rPr lang="ja-JP" sz="1100">
                <a:solidFill>
                  <a:schemeClr val="dk1"/>
                </a:solidFill>
                <a:latin typeface="Noto Sans JP"/>
                <a:ea typeface="Noto Sans JP"/>
                <a:cs typeface="Noto Sans JP"/>
                <a:sym typeface="Noto Sans JP"/>
              </a:rPr>
              <a:t>ContractID: 契約を一意に示すIDです</a:t>
            </a:r>
            <a:r>
              <a:rPr lang="ja-JP" sz="1100">
                <a:solidFill>
                  <a:schemeClr val="dk1"/>
                </a:solidFill>
                <a:latin typeface="Noto Sans JP"/>
                <a:ea typeface="Noto Sans JP"/>
                <a:cs typeface="Noto Sans JP"/>
                <a:sym typeface="Noto Sans JP"/>
              </a:rPr>
              <a:t>。</a:t>
            </a:r>
            <a:endParaRPr sz="1100">
              <a:solidFill>
                <a:schemeClr val="dk1"/>
              </a:solidFill>
              <a:latin typeface="Noto Sans JP"/>
              <a:ea typeface="Noto Sans JP"/>
              <a:cs typeface="Noto Sans JP"/>
              <a:sym typeface="Noto Sans JP"/>
            </a:endParaRPr>
          </a:p>
          <a:p>
            <a:pPr indent="-298450" lvl="0" marL="457200" rtl="0" algn="l">
              <a:lnSpc>
                <a:spcPct val="150000"/>
              </a:lnSpc>
              <a:spcBef>
                <a:spcPts val="0"/>
              </a:spcBef>
              <a:spcAft>
                <a:spcPts val="0"/>
              </a:spcAft>
              <a:buClr>
                <a:schemeClr val="dk1"/>
              </a:buClr>
              <a:buSzPts val="1100"/>
              <a:buFont typeface="Noto Sans JP"/>
              <a:buChar char="-"/>
            </a:pPr>
            <a:r>
              <a:rPr lang="ja-JP" sz="1100">
                <a:solidFill>
                  <a:schemeClr val="dk1"/>
                </a:solidFill>
                <a:latin typeface="Noto Sans JP"/>
                <a:ea typeface="Noto Sans JP"/>
                <a:cs typeface="Noto Sans JP"/>
                <a:sym typeface="Noto Sans JP"/>
              </a:rPr>
              <a:t>contractNumber: 契約の番号を示します。</a:t>
            </a:r>
            <a:endParaRPr sz="1100">
              <a:solidFill>
                <a:schemeClr val="dk1"/>
              </a:solidFill>
              <a:latin typeface="Noto Sans JP"/>
              <a:ea typeface="Noto Sans JP"/>
              <a:cs typeface="Noto Sans JP"/>
              <a:sym typeface="Noto Sans JP"/>
            </a:endParaRPr>
          </a:p>
          <a:p>
            <a:pPr indent="-298450" lvl="0" marL="457200" rtl="0" algn="l">
              <a:lnSpc>
                <a:spcPct val="150000"/>
              </a:lnSpc>
              <a:spcBef>
                <a:spcPts val="0"/>
              </a:spcBef>
              <a:spcAft>
                <a:spcPts val="0"/>
              </a:spcAft>
              <a:buClr>
                <a:schemeClr val="dk1"/>
              </a:buClr>
              <a:buSzPts val="1100"/>
              <a:buFont typeface="Noto Sans JP"/>
              <a:buChar char="-"/>
            </a:pPr>
            <a:r>
              <a:rPr lang="ja-JP" sz="1100">
                <a:solidFill>
                  <a:schemeClr val="dk1"/>
                </a:solidFill>
                <a:latin typeface="Noto Sans JP"/>
                <a:ea typeface="Noto Sans JP"/>
                <a:cs typeface="Noto Sans JP"/>
                <a:sym typeface="Noto Sans JP"/>
              </a:rPr>
              <a:t>Status: 契約の状態を示します。締結完了の場合には concluded、 却下の場合には rejectedとなります。</a:t>
            </a:r>
            <a:endParaRPr sz="1100">
              <a:solidFill>
                <a:schemeClr val="dk1"/>
              </a:solidFill>
              <a:latin typeface="Noto Sans JP"/>
              <a:ea typeface="Noto Sans JP"/>
              <a:cs typeface="Noto Sans JP"/>
              <a:sym typeface="Noto Sans JP"/>
            </a:endParaRPr>
          </a:p>
          <a:p>
            <a:pPr indent="-298450" lvl="0" marL="457200" rtl="0" algn="l">
              <a:lnSpc>
                <a:spcPct val="150000"/>
              </a:lnSpc>
              <a:spcBef>
                <a:spcPts val="0"/>
              </a:spcBef>
              <a:spcAft>
                <a:spcPts val="0"/>
              </a:spcAft>
              <a:buClr>
                <a:schemeClr val="dk1"/>
              </a:buClr>
              <a:buSzPts val="1100"/>
              <a:buFont typeface="Noto Sans JP"/>
              <a:buChar char="-"/>
            </a:pPr>
            <a:r>
              <a:rPr lang="ja-JP" sz="1100">
                <a:solidFill>
                  <a:schemeClr val="dk1"/>
                </a:solidFill>
                <a:latin typeface="Noto Sans JP"/>
                <a:ea typeface="Noto Sans JP"/>
                <a:cs typeface="Noto Sans JP"/>
                <a:sym typeface="Noto Sans JP"/>
              </a:rPr>
              <a:t>UserID: 事業者に属するユーザーを一意に示すIDです。ここでは送信者のIDが記されます。</a:t>
            </a:r>
            <a:endParaRPr sz="1100">
              <a:solidFill>
                <a:schemeClr val="dk1"/>
              </a:solidFill>
              <a:latin typeface="Noto Sans JP"/>
              <a:ea typeface="Noto Sans JP"/>
              <a:cs typeface="Noto Sans JP"/>
              <a:sym typeface="Noto Sans JP"/>
            </a:endParaRPr>
          </a:p>
          <a:p>
            <a:pPr indent="-298450" lvl="0" marL="457200" rtl="0" algn="l">
              <a:lnSpc>
                <a:spcPct val="150000"/>
              </a:lnSpc>
              <a:spcBef>
                <a:spcPts val="0"/>
              </a:spcBef>
              <a:spcAft>
                <a:spcPts val="0"/>
              </a:spcAft>
              <a:buClr>
                <a:schemeClr val="dk1"/>
              </a:buClr>
              <a:buSzPts val="1100"/>
              <a:buFont typeface="Noto Sans JP"/>
              <a:buChar char="-"/>
            </a:pPr>
            <a:r>
              <a:rPr lang="ja-JP" sz="1100">
                <a:solidFill>
                  <a:schemeClr val="dk1"/>
                </a:solidFill>
                <a:latin typeface="Noto Sans JP"/>
                <a:ea typeface="Noto Sans JP"/>
                <a:cs typeface="Noto Sans JP"/>
                <a:sym typeface="Noto Sans JP"/>
              </a:rPr>
              <a:t>Email: 送信者のメールアドレスが記されます。</a:t>
            </a:r>
            <a:endParaRPr sz="1100">
              <a:solidFill>
                <a:schemeClr val="dk1"/>
              </a:solidFill>
              <a:latin typeface="Noto Sans JP"/>
              <a:ea typeface="Noto Sans JP"/>
              <a:cs typeface="Noto Sans JP"/>
              <a:sym typeface="Noto Sans JP"/>
            </a:endParaRPr>
          </a:p>
          <a:p>
            <a:pPr indent="-298450" lvl="0" marL="457200" rtl="0" algn="l">
              <a:lnSpc>
                <a:spcPct val="150000"/>
              </a:lnSpc>
              <a:spcBef>
                <a:spcPts val="0"/>
              </a:spcBef>
              <a:spcAft>
                <a:spcPts val="0"/>
              </a:spcAft>
              <a:buClr>
                <a:schemeClr val="dk1"/>
              </a:buClr>
              <a:buSzPts val="1100"/>
              <a:buFont typeface="Noto Sans JP"/>
              <a:buChar char="-"/>
            </a:pPr>
            <a:r>
              <a:rPr lang="ja-JP" sz="1100">
                <a:solidFill>
                  <a:schemeClr val="dk1"/>
                </a:solidFill>
                <a:latin typeface="Noto Sans JP"/>
                <a:ea typeface="Noto Sans JP"/>
                <a:cs typeface="Noto Sans JP"/>
                <a:sym typeface="Noto Sans JP"/>
              </a:rPr>
              <a:t>Text: 契約詳細の確認用URLが記されます。</a:t>
            </a:r>
            <a:endParaRPr sz="1100">
              <a:solidFill>
                <a:schemeClr val="dk1"/>
              </a:solidFill>
              <a:latin typeface="Noto Sans JP"/>
              <a:ea typeface="Noto Sans JP"/>
              <a:cs typeface="Noto Sans JP"/>
              <a:sym typeface="Noto Sans JP"/>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9"/>
          <p:cNvSpPr txBox="1"/>
          <p:nvPr>
            <p:ph type="title"/>
          </p:nvPr>
        </p:nvSpPr>
        <p:spPr>
          <a:xfrm>
            <a:off x="623888" y="1587105"/>
            <a:ext cx="7886700" cy="2139600"/>
          </a:xfrm>
          <a:prstGeom prst="rect">
            <a:avLst/>
          </a:prstGeom>
          <a:noFill/>
          <a:ln>
            <a:noFill/>
          </a:ln>
        </p:spPr>
        <p:txBody>
          <a:bodyPr anchorCtr="0" anchor="ctr" bIns="0" lIns="0" spcFirstLastPara="1" rIns="0" wrap="square" tIns="0">
            <a:normAutofit/>
          </a:bodyPr>
          <a:lstStyle/>
          <a:p>
            <a:pPr indent="0" lvl="0" marL="0" rtl="0" algn="ctr">
              <a:lnSpc>
                <a:spcPct val="90000"/>
              </a:lnSpc>
              <a:spcBef>
                <a:spcPts val="0"/>
              </a:spcBef>
              <a:spcAft>
                <a:spcPts val="0"/>
              </a:spcAft>
              <a:buSzPts val="1800"/>
              <a:buNone/>
            </a:pPr>
            <a:r>
              <a:rPr b="1" lang="ja-JP">
                <a:latin typeface="Noto Sans JP"/>
                <a:ea typeface="Noto Sans JP"/>
                <a:cs typeface="Noto Sans JP"/>
                <a:sym typeface="Noto Sans JP"/>
              </a:rPr>
              <a:t>準備～実装までの流れ</a:t>
            </a:r>
            <a:endParaRPr b="1">
              <a:latin typeface="Noto Sans JP"/>
              <a:ea typeface="Noto Sans JP"/>
              <a:cs typeface="Noto Sans JP"/>
              <a:sym typeface="Noto Sans JP"/>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66"/>
          <p:cNvSpPr txBox="1"/>
          <p:nvPr>
            <p:ph type="title"/>
          </p:nvPr>
        </p:nvSpPr>
        <p:spPr>
          <a:xfrm>
            <a:off x="623888" y="1587105"/>
            <a:ext cx="7886700" cy="2139600"/>
          </a:xfrm>
          <a:prstGeom prst="rect">
            <a:avLst/>
          </a:prstGeom>
          <a:noFill/>
          <a:ln>
            <a:noFill/>
          </a:ln>
        </p:spPr>
        <p:txBody>
          <a:bodyPr anchorCtr="0" anchor="ctr" bIns="0" lIns="0" spcFirstLastPara="1" rIns="0" wrap="square" tIns="0">
            <a:normAutofit/>
          </a:bodyPr>
          <a:lstStyle/>
          <a:p>
            <a:pPr indent="0" lvl="0" marL="0" rtl="0" algn="ctr">
              <a:spcBef>
                <a:spcPts val="0"/>
              </a:spcBef>
              <a:spcAft>
                <a:spcPts val="0"/>
              </a:spcAft>
              <a:buSzPts val="1100"/>
              <a:buNone/>
            </a:pPr>
            <a:r>
              <a:rPr b="1" lang="ja-JP">
                <a:latin typeface="Noto Sans JP"/>
                <a:ea typeface="Noto Sans JP"/>
                <a:cs typeface="Noto Sans JP"/>
                <a:sym typeface="Noto Sans JP"/>
              </a:rPr>
              <a:t>お問合せ先とよくある御質問</a:t>
            </a:r>
            <a:endParaRPr b="1">
              <a:latin typeface="Noto Sans JP"/>
              <a:ea typeface="Noto Sans JP"/>
              <a:cs typeface="Noto Sans JP"/>
              <a:sym typeface="Noto Sans JP"/>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67"/>
          <p:cNvSpPr txBox="1"/>
          <p:nvPr>
            <p:ph idx="1" type="body"/>
          </p:nvPr>
        </p:nvSpPr>
        <p:spPr>
          <a:xfrm>
            <a:off x="477600" y="967500"/>
            <a:ext cx="8188800" cy="3599400"/>
          </a:xfrm>
          <a:prstGeom prst="rect">
            <a:avLst/>
          </a:prstGeom>
          <a:noFill/>
          <a:ln>
            <a:noFill/>
          </a:ln>
        </p:spPr>
        <p:txBody>
          <a:bodyPr anchorCtr="0" anchor="t" bIns="0" lIns="0" spcFirstLastPara="1" rIns="0" wrap="square" tIns="0">
            <a:noAutofit/>
          </a:bodyPr>
          <a:lstStyle/>
          <a:p>
            <a:pPr indent="-298450" lvl="0" marL="457200" rtl="0" algn="l">
              <a:lnSpc>
                <a:spcPct val="130000"/>
              </a:lnSpc>
              <a:spcBef>
                <a:spcPts val="0"/>
              </a:spcBef>
              <a:spcAft>
                <a:spcPts val="0"/>
              </a:spcAft>
              <a:buSzPts val="1100"/>
              <a:buFont typeface="Noto Sans JP"/>
              <a:buChar char="●"/>
            </a:pPr>
            <a:r>
              <a:rPr b="1" lang="ja-JP" sz="1100">
                <a:highlight>
                  <a:srgbClr val="FFFFFF"/>
                </a:highlight>
                <a:latin typeface="Noto Sans JP"/>
                <a:ea typeface="Noto Sans JP"/>
                <a:cs typeface="Noto Sans JP"/>
                <a:sym typeface="Noto Sans JP"/>
              </a:rPr>
              <a:t>お問い合わせ先</a:t>
            </a:r>
            <a:endParaRPr b="1" sz="1100">
              <a:solidFill>
                <a:srgbClr val="0054AC"/>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貴社営業担当者にお問い合わせをお願いいたします。</a:t>
            </a:r>
            <a:endParaRPr sz="1100">
              <a:solidFill>
                <a:schemeClr val="dk1"/>
              </a:solidFill>
              <a:highlight>
                <a:srgbClr val="FFFFFF"/>
              </a:highlight>
              <a:latin typeface="Noto Sans JP"/>
              <a:ea typeface="Noto Sans JP"/>
              <a:cs typeface="Noto Sans JP"/>
              <a:sym typeface="Noto Sans JP"/>
            </a:endParaRPr>
          </a:p>
          <a:p>
            <a:pPr indent="0" lvl="0" marL="0" rtl="0" algn="l">
              <a:lnSpc>
                <a:spcPct val="130000"/>
              </a:lnSpc>
              <a:spcBef>
                <a:spcPts val="0"/>
              </a:spcBef>
              <a:spcAft>
                <a:spcPts val="0"/>
              </a:spcAft>
              <a:buNone/>
            </a:pPr>
            <a:r>
              <a:t/>
            </a:r>
            <a:endParaRPr sz="1100">
              <a:solidFill>
                <a:schemeClr val="dk1"/>
              </a:solidFill>
              <a:highlight>
                <a:srgbClr val="FFFFFF"/>
              </a:highlight>
              <a:latin typeface="Noto Sans JP"/>
              <a:ea typeface="Noto Sans JP"/>
              <a:cs typeface="Noto Sans JP"/>
              <a:sym typeface="Noto Sans JP"/>
            </a:endParaRPr>
          </a:p>
          <a:p>
            <a:pPr indent="-298450" lvl="0" marL="457200" rtl="0" algn="l">
              <a:lnSpc>
                <a:spcPct val="130000"/>
              </a:lnSpc>
              <a:spcBef>
                <a:spcPts val="0"/>
              </a:spcBef>
              <a:spcAft>
                <a:spcPts val="0"/>
              </a:spcAft>
              <a:buClr>
                <a:srgbClr val="0054AC"/>
              </a:buClr>
              <a:buSzPts val="1100"/>
              <a:buFont typeface="Noto Sans JP"/>
              <a:buChar char="●"/>
            </a:pPr>
            <a:r>
              <a:rPr b="1" lang="ja-JP" sz="1100">
                <a:solidFill>
                  <a:srgbClr val="0054AC"/>
                </a:solidFill>
                <a:highlight>
                  <a:srgbClr val="FFFFFF"/>
                </a:highlight>
                <a:latin typeface="Noto Sans JP"/>
                <a:ea typeface="Noto Sans JP"/>
                <a:cs typeface="Noto Sans JP"/>
                <a:sym typeface="Noto Sans JP"/>
              </a:rPr>
              <a:t>バージョン管理について</a:t>
            </a:r>
            <a:endParaRPr b="1" sz="1100">
              <a:solidFill>
                <a:srgbClr val="0054AC"/>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リリースのお知らせについて</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新しいバージョンのリリース時は、営業担当を通じてAPIの更新内容やリリース日などをご案内いたします。</a:t>
            </a:r>
            <a:endParaRPr sz="1100">
              <a:solidFill>
                <a:schemeClr val="dk1"/>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以下のような、後方互換性ありの変更は予告なく変更する場合があります</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新しいAPIリソース・エンドポイントの追加</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既存のAPIに対して必須ではない新しいリクエストパラメータの追加</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既存のAPIレスポンスに対する新しいプロパティの追加</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エラーメッセージの変更</a:t>
            </a:r>
            <a:endParaRPr sz="1100">
              <a:solidFill>
                <a:schemeClr val="dk1"/>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後方互換性がない変更の場合は、事前に以下の内容をお知らせします</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リリース予定日</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既存バージョンのサポート終了予定日</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既存バージョンの提供終了予定日</a:t>
            </a:r>
            <a:endParaRPr sz="1100">
              <a:solidFill>
                <a:schemeClr val="dk1"/>
              </a:solidFill>
              <a:highlight>
                <a:srgbClr val="FFFFFF"/>
              </a:highlight>
              <a:latin typeface="Noto Sans JP"/>
              <a:ea typeface="Noto Sans JP"/>
              <a:cs typeface="Noto Sans JP"/>
              <a:sym typeface="Noto Sans JP"/>
            </a:endParaRPr>
          </a:p>
          <a:p>
            <a:pPr indent="0" lvl="0" marL="1371600" rtl="0" algn="l">
              <a:lnSpc>
                <a:spcPct val="130000"/>
              </a:lnSpc>
              <a:spcBef>
                <a:spcPts val="0"/>
              </a:spcBef>
              <a:spcAft>
                <a:spcPts val="0"/>
              </a:spcAft>
              <a:buNone/>
            </a:pPr>
            <a:r>
              <a:rPr lang="ja-JP" sz="1100">
                <a:solidFill>
                  <a:srgbClr val="FF0000"/>
                </a:solidFill>
                <a:highlight>
                  <a:srgbClr val="FFFFFF"/>
                </a:highlight>
                <a:latin typeface="Noto Sans JP"/>
                <a:ea typeface="Noto Sans JP"/>
                <a:cs typeface="Noto Sans JP"/>
                <a:sym typeface="Noto Sans JP"/>
              </a:rPr>
              <a:t>※なお、後方互換性がない変更の場合は開発者さまを対象にマネーフォワード クラウドにご登録のメールアドレス宛にご連絡する可能性があります。あらかじめご了承ください。</a:t>
            </a:r>
            <a:endParaRPr sz="1100">
              <a:solidFill>
                <a:srgbClr val="FF0000"/>
              </a:solidFill>
              <a:highlight>
                <a:srgbClr val="FFFFFF"/>
              </a:highlight>
              <a:latin typeface="Noto Sans JP"/>
              <a:ea typeface="Noto Sans JP"/>
              <a:cs typeface="Noto Sans JP"/>
              <a:sym typeface="Noto Sans JP"/>
            </a:endParaRPr>
          </a:p>
        </p:txBody>
      </p:sp>
      <p:sp>
        <p:nvSpPr>
          <p:cNvPr id="444" name="Google Shape;444;p67"/>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お問合せ先とよくある御質問</a:t>
            </a:r>
            <a:r>
              <a:rPr lang="ja-JP">
                <a:latin typeface="Noto Sans JP"/>
                <a:ea typeface="Noto Sans JP"/>
                <a:cs typeface="Noto Sans JP"/>
                <a:sym typeface="Noto Sans JP"/>
              </a:rPr>
              <a:t>（1/2）</a:t>
            </a:r>
            <a:endParaRPr>
              <a:latin typeface="Noto Sans JP"/>
              <a:ea typeface="Noto Sans JP"/>
              <a:cs typeface="Noto Sans JP"/>
              <a:sym typeface="Noto Sans JP"/>
            </a:endParaRPr>
          </a:p>
        </p:txBody>
      </p:sp>
      <p:sp>
        <p:nvSpPr>
          <p:cNvPr id="445" name="Google Shape;445;p67"/>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68"/>
          <p:cNvSpPr txBox="1"/>
          <p:nvPr>
            <p:ph idx="1" type="body"/>
          </p:nvPr>
        </p:nvSpPr>
        <p:spPr>
          <a:xfrm>
            <a:off x="477600" y="967500"/>
            <a:ext cx="8188800" cy="3599400"/>
          </a:xfrm>
          <a:prstGeom prst="rect">
            <a:avLst/>
          </a:prstGeom>
          <a:noFill/>
          <a:ln>
            <a:noFill/>
          </a:ln>
        </p:spPr>
        <p:txBody>
          <a:bodyPr anchorCtr="0" anchor="t" bIns="0" lIns="0" spcFirstLastPara="1" rIns="0" wrap="square" tIns="0">
            <a:noAutofit/>
          </a:bodyPr>
          <a:lstStyle/>
          <a:p>
            <a:pPr indent="-298450" lvl="0" marL="457200" rtl="0" algn="l">
              <a:lnSpc>
                <a:spcPct val="130000"/>
              </a:lnSpc>
              <a:spcBef>
                <a:spcPts val="0"/>
              </a:spcBef>
              <a:spcAft>
                <a:spcPts val="0"/>
              </a:spcAft>
              <a:buSzPts val="1100"/>
              <a:buFont typeface="Noto Sans JP"/>
              <a:buChar char="●"/>
            </a:pPr>
            <a:r>
              <a:rPr b="1" lang="ja-JP" sz="1100">
                <a:highlight>
                  <a:srgbClr val="FFFFFF"/>
                </a:highlight>
                <a:latin typeface="Noto Sans JP"/>
                <a:ea typeface="Noto Sans JP"/>
                <a:cs typeface="Noto Sans JP"/>
                <a:sym typeface="Noto Sans JP"/>
              </a:rPr>
              <a:t>下記のようなエラーが発生します。どのように対処すればよいのでしょうか？</a:t>
            </a:r>
            <a:endParaRPr b="1" sz="1100">
              <a:highlight>
                <a:srgbClr val="FFFFFF"/>
              </a:highlight>
              <a:latin typeface="Noto Sans JP"/>
              <a:ea typeface="Noto Sans JP"/>
              <a:cs typeface="Noto Sans JP"/>
              <a:sym typeface="Noto Sans JP"/>
            </a:endParaRPr>
          </a:p>
          <a:p>
            <a:pPr indent="0" lvl="0" marL="457200" rtl="0" algn="l">
              <a:lnSpc>
                <a:spcPct val="130000"/>
              </a:lnSpc>
              <a:spcBef>
                <a:spcPts val="0"/>
              </a:spcBef>
              <a:spcAft>
                <a:spcPts val="0"/>
              </a:spcAft>
              <a:buNone/>
            </a:pPr>
            <a:r>
              <a:rPr b="1" lang="ja-JP" sz="1100">
                <a:highlight>
                  <a:srgbClr val="FFFFFF"/>
                </a:highlight>
                <a:latin typeface="Noto Sans JP"/>
                <a:ea typeface="Noto Sans JP"/>
                <a:cs typeface="Noto Sans JP"/>
                <a:sym typeface="Noto Sans JP"/>
              </a:rPr>
              <a:t>「{事業者名}にログイン可能なユーザーとして登録されていません。</a:t>
            </a:r>
            <a:endParaRPr b="1" sz="1100">
              <a:highlight>
                <a:srgbClr val="FFFFFF"/>
              </a:highlight>
              <a:latin typeface="Noto Sans JP"/>
              <a:ea typeface="Noto Sans JP"/>
              <a:cs typeface="Noto Sans JP"/>
              <a:sym typeface="Noto Sans JP"/>
            </a:endParaRPr>
          </a:p>
          <a:p>
            <a:pPr indent="0" lvl="0" marL="457200" rtl="0" algn="l">
              <a:lnSpc>
                <a:spcPct val="130000"/>
              </a:lnSpc>
              <a:spcBef>
                <a:spcPts val="0"/>
              </a:spcBef>
              <a:spcAft>
                <a:spcPts val="0"/>
              </a:spcAft>
              <a:buNone/>
            </a:pPr>
            <a:r>
              <a:rPr b="1" lang="ja-JP" sz="1100">
                <a:highlight>
                  <a:srgbClr val="FFFFFF"/>
                </a:highlight>
                <a:latin typeface="Noto Sans JP"/>
                <a:ea typeface="Noto Sans JP"/>
                <a:cs typeface="Noto Sans JP"/>
                <a:sym typeface="Noto Sans JP"/>
              </a:rPr>
              <a:t>　アプリポータルのシステム管理者にユーザー登録を依頼してください。」</a:t>
            </a:r>
            <a:endParaRPr b="1" sz="1100">
              <a:highlight>
                <a:srgbClr val="FFFFFF"/>
              </a:highlight>
              <a:latin typeface="Noto Sans JP"/>
              <a:ea typeface="Noto Sans JP"/>
              <a:cs typeface="Noto Sans JP"/>
              <a:sym typeface="Noto Sans JP"/>
            </a:endParaRPr>
          </a:p>
          <a:p>
            <a:pPr indent="0" lvl="0" marL="914400" rtl="0" algn="l">
              <a:lnSpc>
                <a:spcPct val="130000"/>
              </a:lnSpc>
              <a:spcBef>
                <a:spcPts val="0"/>
              </a:spcBef>
              <a:spcAft>
                <a:spcPts val="0"/>
              </a:spcAft>
              <a:buClr>
                <a:schemeClr val="dk1"/>
              </a:buClr>
              <a:buSzPts val="1100"/>
              <a:buFont typeface="Arial"/>
              <a:buNone/>
            </a:pPr>
            <a:r>
              <a:rPr lang="ja-JP" sz="1100">
                <a:solidFill>
                  <a:schemeClr val="dk1"/>
                </a:solidFill>
                <a:highlight>
                  <a:srgbClr val="FFFFFF"/>
                </a:highlight>
                <a:latin typeface="Noto Sans JP"/>
                <a:ea typeface="Noto Sans JP"/>
                <a:cs typeface="Noto Sans JP"/>
                <a:sym typeface="Noto Sans JP"/>
              </a:rPr>
              <a:t>下記の手順をお試しください。</a:t>
            </a:r>
            <a:endParaRPr sz="1100">
              <a:solidFill>
                <a:schemeClr val="dk1"/>
              </a:solidFill>
              <a:highlight>
                <a:srgbClr val="FFFFFF"/>
              </a:highlight>
              <a:latin typeface="Noto Sans JP"/>
              <a:ea typeface="Noto Sans JP"/>
              <a:cs typeface="Noto Sans JP"/>
              <a:sym typeface="Noto Sans JP"/>
            </a:endParaRPr>
          </a:p>
          <a:p>
            <a:pPr indent="0" lvl="0" marL="914400" rtl="0" algn="l">
              <a:lnSpc>
                <a:spcPct val="130000"/>
              </a:lnSpc>
              <a:spcBef>
                <a:spcPts val="0"/>
              </a:spcBef>
              <a:spcAft>
                <a:spcPts val="0"/>
              </a:spcAft>
              <a:buNone/>
            </a:pPr>
            <a:r>
              <a:rPr lang="ja-JP" sz="1100" u="sng">
                <a:solidFill>
                  <a:srgbClr val="FF0000"/>
                </a:solidFill>
                <a:highlight>
                  <a:srgbClr val="FFFFFF"/>
                </a:highlight>
                <a:latin typeface="Noto Sans JP"/>
                <a:ea typeface="Noto Sans JP"/>
                <a:cs typeface="Noto Sans JP"/>
                <a:sym typeface="Noto Sans JP"/>
                <a:hlinkClick r:id="rId3">
                  <a:extLst>
                    <a:ext uri="{A12FA001-AC4F-418D-AE19-62706E023703}">
                      <ahyp:hlinkClr val="tx"/>
                    </a:ext>
                  </a:extLst>
                </a:hlinkClick>
              </a:rPr>
              <a:t>コチラ</a:t>
            </a:r>
            <a:r>
              <a:rPr lang="ja-JP" sz="1100">
                <a:solidFill>
                  <a:schemeClr val="dk1"/>
                </a:solidFill>
                <a:highlight>
                  <a:srgbClr val="FFFFFF"/>
                </a:highlight>
                <a:latin typeface="Noto Sans JP"/>
                <a:ea typeface="Noto Sans JP"/>
                <a:cs typeface="Noto Sans JP"/>
                <a:sym typeface="Noto Sans JP"/>
              </a:rPr>
              <a:t>からアプリポータルに該当のユーザーを招待。</a:t>
            </a:r>
            <a:endParaRPr sz="1100">
              <a:solidFill>
                <a:schemeClr val="dk1"/>
              </a:solidFill>
              <a:highlight>
                <a:srgbClr val="FFFFFF"/>
              </a:highlight>
              <a:latin typeface="Noto Sans JP"/>
              <a:ea typeface="Noto Sans JP"/>
              <a:cs typeface="Noto Sans JP"/>
              <a:sym typeface="Noto Sans JP"/>
            </a:endParaRPr>
          </a:p>
          <a:p>
            <a:pPr indent="0" lvl="0" marL="914400" rtl="0" algn="l">
              <a:lnSpc>
                <a:spcPct val="130000"/>
              </a:lnSpc>
              <a:spcBef>
                <a:spcPts val="0"/>
              </a:spcBef>
              <a:spcAft>
                <a:spcPts val="0"/>
              </a:spcAft>
              <a:buClr>
                <a:schemeClr val="dk1"/>
              </a:buClr>
              <a:buSzPts val="1100"/>
              <a:buFont typeface="Arial"/>
              <a:buNone/>
            </a:pPr>
            <a:r>
              <a:rPr lang="ja-JP" sz="1100">
                <a:solidFill>
                  <a:schemeClr val="dk1"/>
                </a:solidFill>
                <a:highlight>
                  <a:srgbClr val="FFFFFF"/>
                </a:highlight>
                <a:latin typeface="Noto Sans JP"/>
                <a:ea typeface="Noto Sans JP"/>
                <a:cs typeface="Noto Sans JP"/>
                <a:sym typeface="Noto Sans JP"/>
              </a:rPr>
              <a:t> (管理コンソールにて事業者に招待されていることが必要)</a:t>
            </a:r>
            <a:endParaRPr sz="1100">
              <a:solidFill>
                <a:schemeClr val="dk1"/>
              </a:solidFill>
              <a:highlight>
                <a:srgbClr val="FFFFFF"/>
              </a:highlight>
              <a:latin typeface="Noto Sans JP"/>
              <a:ea typeface="Noto Sans JP"/>
              <a:cs typeface="Noto Sans JP"/>
              <a:sym typeface="Noto Sans JP"/>
            </a:endParaRPr>
          </a:p>
          <a:p>
            <a:pPr indent="0" lvl="0" marL="914400" rtl="0" algn="l">
              <a:lnSpc>
                <a:spcPct val="130000"/>
              </a:lnSpc>
              <a:spcBef>
                <a:spcPts val="0"/>
              </a:spcBef>
              <a:spcAft>
                <a:spcPts val="0"/>
              </a:spcAft>
              <a:buNone/>
            </a:pPr>
            <a:r>
              <a:rPr lang="ja-JP" sz="1100">
                <a:solidFill>
                  <a:schemeClr val="dk1"/>
                </a:solidFill>
                <a:highlight>
                  <a:srgbClr val="FFFFFF"/>
                </a:highlight>
                <a:latin typeface="Noto Sans JP"/>
                <a:ea typeface="Noto Sans JP"/>
                <a:cs typeface="Noto Sans JP"/>
                <a:sym typeface="Noto Sans JP"/>
              </a:rPr>
              <a:t>アプリポータルに招待後、アプリケーションの作成には「アプリ開発」の権限が必要です。</a:t>
            </a:r>
            <a:endParaRPr sz="1100">
              <a:solidFill>
                <a:schemeClr val="dk1"/>
              </a:solidFill>
              <a:highlight>
                <a:srgbClr val="FFFFFF"/>
              </a:highlight>
              <a:latin typeface="Noto Sans JP"/>
              <a:ea typeface="Noto Sans JP"/>
              <a:cs typeface="Noto Sans JP"/>
              <a:sym typeface="Noto Sans JP"/>
            </a:endParaRPr>
          </a:p>
          <a:p>
            <a:pPr indent="0" lvl="0" marL="0" rtl="0" algn="l">
              <a:lnSpc>
                <a:spcPct val="130000"/>
              </a:lnSpc>
              <a:spcBef>
                <a:spcPts val="0"/>
              </a:spcBef>
              <a:spcAft>
                <a:spcPts val="0"/>
              </a:spcAft>
              <a:buNone/>
            </a:pPr>
            <a:r>
              <a:t/>
            </a:r>
            <a:endParaRPr sz="1100">
              <a:solidFill>
                <a:schemeClr val="dk1"/>
              </a:solidFill>
              <a:highlight>
                <a:srgbClr val="FFFFFF"/>
              </a:highlight>
              <a:latin typeface="Noto Sans JP"/>
              <a:ea typeface="Noto Sans JP"/>
              <a:cs typeface="Noto Sans JP"/>
              <a:sym typeface="Noto Sans JP"/>
            </a:endParaRPr>
          </a:p>
          <a:p>
            <a:pPr indent="-298450" lvl="0" marL="457200" rtl="0" algn="l">
              <a:lnSpc>
                <a:spcPct val="130000"/>
              </a:lnSpc>
              <a:spcBef>
                <a:spcPts val="0"/>
              </a:spcBef>
              <a:spcAft>
                <a:spcPts val="0"/>
              </a:spcAft>
              <a:buClr>
                <a:srgbClr val="0054AC"/>
              </a:buClr>
              <a:buSzPts val="1100"/>
              <a:buFont typeface="Noto Sans JP"/>
              <a:buChar char="●"/>
            </a:pPr>
            <a:r>
              <a:rPr b="1" lang="ja-JP" sz="1100">
                <a:highlight>
                  <a:srgbClr val="FFFFFF"/>
                </a:highlight>
                <a:latin typeface="Noto Sans JP"/>
                <a:ea typeface="Noto Sans JP"/>
                <a:cs typeface="Noto Sans JP"/>
                <a:sym typeface="Noto Sans JP"/>
              </a:rPr>
              <a:t>マネーフォワード クラウド契約で締結したPDFデータを、API経由で取得することは可能ですか？</a:t>
            </a:r>
            <a:endParaRPr b="1" sz="1100">
              <a:solidFill>
                <a:srgbClr val="0054AC"/>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現状、API経由での締結完了した契約書のPDFデータの取得はできず、</a:t>
            </a:r>
            <a:endParaRPr sz="1100">
              <a:solidFill>
                <a:schemeClr val="dk1"/>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締結完了ページのURLをWebhook経由で取得可能です。</a:t>
            </a:r>
            <a:endParaRPr sz="1100">
              <a:solidFill>
                <a:srgbClr val="FF0000"/>
              </a:solidFill>
              <a:highlight>
                <a:srgbClr val="FFFFFF"/>
              </a:highlight>
              <a:latin typeface="Noto Sans JP"/>
              <a:ea typeface="Noto Sans JP"/>
              <a:cs typeface="Noto Sans JP"/>
              <a:sym typeface="Noto Sans JP"/>
            </a:endParaRPr>
          </a:p>
        </p:txBody>
      </p:sp>
      <p:sp>
        <p:nvSpPr>
          <p:cNvPr id="451" name="Google Shape;451;p68"/>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お問合せ先とよくある御質問</a:t>
            </a:r>
            <a:r>
              <a:rPr lang="ja-JP">
                <a:latin typeface="Noto Sans JP"/>
                <a:ea typeface="Noto Sans JP"/>
                <a:cs typeface="Noto Sans JP"/>
                <a:sym typeface="Noto Sans JP"/>
              </a:rPr>
              <a:t>（2/2）</a:t>
            </a:r>
            <a:endParaRPr>
              <a:latin typeface="Noto Sans JP"/>
              <a:ea typeface="Noto Sans JP"/>
              <a:cs typeface="Noto Sans JP"/>
              <a:sym typeface="Noto Sans JP"/>
            </a:endParaRPr>
          </a:p>
        </p:txBody>
      </p:sp>
      <p:sp>
        <p:nvSpPr>
          <p:cNvPr id="452" name="Google Shape;452;p68"/>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69"/>
          <p:cNvSpPr txBox="1"/>
          <p:nvPr>
            <p:ph type="title"/>
          </p:nvPr>
        </p:nvSpPr>
        <p:spPr>
          <a:xfrm>
            <a:off x="623888" y="1587105"/>
            <a:ext cx="7886700" cy="2139600"/>
          </a:xfrm>
          <a:prstGeom prst="rect">
            <a:avLst/>
          </a:prstGeom>
          <a:noFill/>
          <a:ln>
            <a:noFill/>
          </a:ln>
        </p:spPr>
        <p:txBody>
          <a:bodyPr anchorCtr="0" anchor="ctr" bIns="0" lIns="0" spcFirstLastPara="1" rIns="0" wrap="square" tIns="0">
            <a:normAutofit/>
          </a:bodyPr>
          <a:lstStyle/>
          <a:p>
            <a:pPr indent="0" lvl="0" marL="0" rtl="0" algn="ctr">
              <a:spcBef>
                <a:spcPts val="0"/>
              </a:spcBef>
              <a:spcAft>
                <a:spcPts val="0"/>
              </a:spcAft>
              <a:buSzPts val="1100"/>
              <a:buNone/>
            </a:pPr>
            <a:r>
              <a:rPr b="1" lang="ja-JP">
                <a:latin typeface="Noto Sans JP"/>
                <a:ea typeface="Noto Sans JP"/>
                <a:cs typeface="Noto Sans JP"/>
                <a:sym typeface="Noto Sans JP"/>
              </a:rPr>
              <a:t>クラウド契約とはどんなサービスか</a:t>
            </a:r>
            <a:endParaRPr b="1">
              <a:latin typeface="Noto Sans JP"/>
              <a:ea typeface="Noto Sans JP"/>
              <a:cs typeface="Noto Sans JP"/>
              <a:sym typeface="Noto Sans JP"/>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70"/>
          <p:cNvSpPr txBox="1"/>
          <p:nvPr>
            <p:ph type="title"/>
          </p:nvPr>
        </p:nvSpPr>
        <p:spPr>
          <a:xfrm>
            <a:off x="578773" y="260525"/>
            <a:ext cx="6160200" cy="36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ja-JP" sz="1820">
                <a:solidFill>
                  <a:srgbClr val="0056A8"/>
                </a:solidFill>
                <a:latin typeface="Noto Sans JP"/>
                <a:ea typeface="Noto Sans JP"/>
                <a:cs typeface="Noto Sans JP"/>
                <a:sym typeface="Noto Sans JP"/>
              </a:rPr>
              <a:t>マネーフォワード クラウド契約とは</a:t>
            </a:r>
            <a:endParaRPr sz="1820">
              <a:solidFill>
                <a:srgbClr val="0056A8"/>
              </a:solidFill>
              <a:latin typeface="Noto Sans JP"/>
              <a:ea typeface="Noto Sans JP"/>
              <a:cs typeface="Noto Sans JP"/>
              <a:sym typeface="Noto Sans JP"/>
            </a:endParaRPr>
          </a:p>
        </p:txBody>
      </p:sp>
      <p:sp>
        <p:nvSpPr>
          <p:cNvPr id="463" name="Google Shape;463;p70"/>
          <p:cNvSpPr/>
          <p:nvPr/>
        </p:nvSpPr>
        <p:spPr>
          <a:xfrm>
            <a:off x="4457700" y="1749300"/>
            <a:ext cx="4187700" cy="875100"/>
          </a:xfrm>
          <a:prstGeom prst="roundRect">
            <a:avLst>
              <a:gd fmla="val 5508" name="adj"/>
            </a:avLst>
          </a:prstGeom>
          <a:solidFill>
            <a:srgbClr val="F2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Noto Sans JP"/>
              <a:ea typeface="Noto Sans JP"/>
              <a:cs typeface="Noto Sans JP"/>
              <a:sym typeface="Noto Sans JP"/>
            </a:endParaRPr>
          </a:p>
        </p:txBody>
      </p:sp>
      <p:sp>
        <p:nvSpPr>
          <p:cNvPr id="464" name="Google Shape;464;p70"/>
          <p:cNvSpPr/>
          <p:nvPr/>
        </p:nvSpPr>
        <p:spPr>
          <a:xfrm>
            <a:off x="4457700" y="2695125"/>
            <a:ext cx="4187700" cy="875100"/>
          </a:xfrm>
          <a:prstGeom prst="roundRect">
            <a:avLst>
              <a:gd fmla="val 5508" name="adj"/>
            </a:avLst>
          </a:prstGeom>
          <a:solidFill>
            <a:srgbClr val="F2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Noto Sans JP"/>
              <a:ea typeface="Noto Sans JP"/>
              <a:cs typeface="Noto Sans JP"/>
              <a:sym typeface="Noto Sans JP"/>
            </a:endParaRPr>
          </a:p>
        </p:txBody>
      </p:sp>
      <p:sp>
        <p:nvSpPr>
          <p:cNvPr id="465" name="Google Shape;465;p70"/>
          <p:cNvSpPr/>
          <p:nvPr/>
        </p:nvSpPr>
        <p:spPr>
          <a:xfrm>
            <a:off x="4457700" y="3640925"/>
            <a:ext cx="4187700" cy="875100"/>
          </a:xfrm>
          <a:prstGeom prst="roundRect">
            <a:avLst>
              <a:gd fmla="val 5508" name="adj"/>
            </a:avLst>
          </a:prstGeom>
          <a:solidFill>
            <a:srgbClr val="F2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Noto Sans JP"/>
              <a:ea typeface="Noto Sans JP"/>
              <a:cs typeface="Noto Sans JP"/>
              <a:sym typeface="Noto Sans JP"/>
            </a:endParaRPr>
          </a:p>
        </p:txBody>
      </p:sp>
      <p:pic>
        <p:nvPicPr>
          <p:cNvPr descr="コンピューターのスクリーンショット&#10;&#10;自動的に生成された説明" id="466" name="Google Shape;466;p70"/>
          <p:cNvPicPr preferRelativeResize="0"/>
          <p:nvPr/>
        </p:nvPicPr>
        <p:blipFill rotWithShape="1">
          <a:blip r:embed="rId3">
            <a:alphaModFix/>
          </a:blip>
          <a:srcRect b="0" l="0" r="0" t="0"/>
          <a:stretch/>
        </p:blipFill>
        <p:spPr>
          <a:xfrm>
            <a:off x="804288" y="1807725"/>
            <a:ext cx="2985850" cy="1762500"/>
          </a:xfrm>
          <a:prstGeom prst="rect">
            <a:avLst/>
          </a:prstGeom>
          <a:noFill/>
          <a:ln>
            <a:noFill/>
          </a:ln>
        </p:spPr>
      </p:pic>
      <p:sp>
        <p:nvSpPr>
          <p:cNvPr id="467" name="Google Shape;467;p70"/>
          <p:cNvSpPr txBox="1"/>
          <p:nvPr/>
        </p:nvSpPr>
        <p:spPr>
          <a:xfrm>
            <a:off x="250706" y="1054894"/>
            <a:ext cx="8509200" cy="402000"/>
          </a:xfrm>
          <a:prstGeom prst="rect">
            <a:avLst/>
          </a:prstGeom>
          <a:noFill/>
          <a:ln>
            <a:noFill/>
          </a:ln>
        </p:spPr>
        <p:txBody>
          <a:bodyPr anchorCtr="0" anchor="ctr" bIns="0" lIns="0" spcFirstLastPara="1" rIns="0" wrap="square" tIns="0">
            <a:noAutofit/>
          </a:bodyPr>
          <a:lstStyle/>
          <a:p>
            <a:pPr indent="0" lvl="0" marL="0" rtl="0" algn="ctr">
              <a:lnSpc>
                <a:spcPct val="150000"/>
              </a:lnSpc>
              <a:spcBef>
                <a:spcPts val="0"/>
              </a:spcBef>
              <a:spcAft>
                <a:spcPts val="0"/>
              </a:spcAft>
              <a:buNone/>
            </a:pPr>
            <a:r>
              <a:rPr b="1" lang="ja-JP" sz="1800">
                <a:solidFill>
                  <a:srgbClr val="0056A8"/>
                </a:solidFill>
                <a:latin typeface="Noto Sans JP"/>
                <a:ea typeface="Noto Sans JP"/>
                <a:cs typeface="Noto Sans JP"/>
                <a:sym typeface="Noto Sans JP"/>
              </a:rPr>
              <a:t>事前審査、契約書作成、押印申請、電子契約、契約書管理をワンサービス</a:t>
            </a:r>
            <a:r>
              <a:rPr lang="ja-JP" sz="1300">
                <a:solidFill>
                  <a:srgbClr val="2D344B"/>
                </a:solidFill>
                <a:latin typeface="Noto Sans JP"/>
                <a:ea typeface="Noto Sans JP"/>
                <a:cs typeface="Noto Sans JP"/>
                <a:sym typeface="Noto Sans JP"/>
              </a:rPr>
              <a:t>で効率化</a:t>
            </a:r>
            <a:endParaRPr sz="1300">
              <a:solidFill>
                <a:srgbClr val="2D344B"/>
              </a:solidFill>
              <a:latin typeface="Noto Sans JP"/>
              <a:ea typeface="Noto Sans JP"/>
              <a:cs typeface="Noto Sans JP"/>
              <a:sym typeface="Noto Sans JP"/>
            </a:endParaRPr>
          </a:p>
        </p:txBody>
      </p:sp>
      <p:sp>
        <p:nvSpPr>
          <p:cNvPr id="468" name="Google Shape;468;p70"/>
          <p:cNvSpPr/>
          <p:nvPr/>
        </p:nvSpPr>
        <p:spPr>
          <a:xfrm>
            <a:off x="414950" y="2683000"/>
            <a:ext cx="3756900" cy="529500"/>
          </a:xfrm>
          <a:prstGeom prst="rect">
            <a:avLst/>
          </a:prstGeom>
          <a:solidFill>
            <a:srgbClr val="FFFFFF">
              <a:alpha val="84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9" name="Google Shape;469;p70"/>
          <p:cNvPicPr preferRelativeResize="0"/>
          <p:nvPr/>
        </p:nvPicPr>
        <p:blipFill>
          <a:blip r:embed="rId4">
            <a:alphaModFix/>
          </a:blip>
          <a:stretch>
            <a:fillRect/>
          </a:stretch>
        </p:blipFill>
        <p:spPr>
          <a:xfrm>
            <a:off x="501325" y="2702230"/>
            <a:ext cx="3591774" cy="491033"/>
          </a:xfrm>
          <a:prstGeom prst="rect">
            <a:avLst/>
          </a:prstGeom>
          <a:noFill/>
          <a:ln>
            <a:noFill/>
          </a:ln>
        </p:spPr>
      </p:pic>
      <p:sp>
        <p:nvSpPr>
          <p:cNvPr id="470" name="Google Shape;470;p70"/>
          <p:cNvSpPr txBox="1"/>
          <p:nvPr/>
        </p:nvSpPr>
        <p:spPr>
          <a:xfrm>
            <a:off x="4572600" y="1887525"/>
            <a:ext cx="3997800" cy="246300"/>
          </a:xfrm>
          <a:prstGeom prst="rect">
            <a:avLst/>
          </a:prstGeom>
          <a:solidFill>
            <a:srgbClr val="F2F5FF"/>
          </a:solidFill>
          <a:ln>
            <a:noFill/>
          </a:ln>
        </p:spPr>
        <p:txBody>
          <a:bodyPr anchorCtr="0" anchor="t" bIns="0" lIns="0" spcFirstLastPara="1" rIns="0" wrap="square" tIns="0">
            <a:spAutoFit/>
          </a:bodyPr>
          <a:lstStyle/>
          <a:p>
            <a:pPr indent="0" lvl="0" marL="0" marR="0" rtl="0" algn="ctr">
              <a:lnSpc>
                <a:spcPct val="141000"/>
              </a:lnSpc>
              <a:spcBef>
                <a:spcPts val="0"/>
              </a:spcBef>
              <a:spcAft>
                <a:spcPts val="0"/>
              </a:spcAft>
              <a:buNone/>
            </a:pPr>
            <a:r>
              <a:rPr b="1" lang="ja-JP" sz="1600">
                <a:solidFill>
                  <a:srgbClr val="0056A8"/>
                </a:solidFill>
                <a:latin typeface="Noto Sans JP"/>
                <a:ea typeface="Noto Sans JP"/>
                <a:cs typeface="Noto Sans JP"/>
                <a:sym typeface="Noto Sans JP"/>
              </a:rPr>
              <a:t>紙・電子契約の一元管理</a:t>
            </a:r>
            <a:endParaRPr sz="1600">
              <a:solidFill>
                <a:srgbClr val="0056A8"/>
              </a:solidFill>
              <a:latin typeface="Noto Sans JP"/>
              <a:ea typeface="Noto Sans JP"/>
              <a:cs typeface="Noto Sans JP"/>
              <a:sym typeface="Noto Sans JP"/>
            </a:endParaRPr>
          </a:p>
        </p:txBody>
      </p:sp>
      <p:sp>
        <p:nvSpPr>
          <p:cNvPr id="471" name="Google Shape;471;p70"/>
          <p:cNvSpPr txBox="1"/>
          <p:nvPr/>
        </p:nvSpPr>
        <p:spPr>
          <a:xfrm>
            <a:off x="4518750" y="2221550"/>
            <a:ext cx="4105500" cy="304800"/>
          </a:xfrm>
          <a:prstGeom prst="rect">
            <a:avLst/>
          </a:prstGeom>
          <a:solidFill>
            <a:srgbClr val="F2F5FF"/>
          </a:solidFill>
          <a:ln>
            <a:noFill/>
          </a:ln>
        </p:spPr>
        <p:txBody>
          <a:bodyPr anchorCtr="0" anchor="ctr" bIns="0" lIns="0" spcFirstLastPara="1" rIns="0" wrap="square" tIns="0">
            <a:noAutofit/>
          </a:bodyPr>
          <a:lstStyle/>
          <a:p>
            <a:pPr indent="0" lvl="0" marL="0" rtl="0" algn="ctr">
              <a:lnSpc>
                <a:spcPct val="120000"/>
              </a:lnSpc>
              <a:spcBef>
                <a:spcPts val="0"/>
              </a:spcBef>
              <a:spcAft>
                <a:spcPts val="0"/>
              </a:spcAft>
              <a:buNone/>
            </a:pPr>
            <a:r>
              <a:t/>
            </a:r>
            <a:endParaRPr sz="1000">
              <a:solidFill>
                <a:srgbClr val="2D344B"/>
              </a:solidFill>
              <a:latin typeface="Noto Sans JP"/>
              <a:ea typeface="Noto Sans JP"/>
              <a:cs typeface="Noto Sans JP"/>
              <a:sym typeface="Noto Sans JP"/>
            </a:endParaRPr>
          </a:p>
          <a:p>
            <a:pPr indent="0" lvl="0" marL="0" rtl="0" algn="ctr">
              <a:lnSpc>
                <a:spcPct val="120000"/>
              </a:lnSpc>
              <a:spcBef>
                <a:spcPts val="0"/>
              </a:spcBef>
              <a:spcAft>
                <a:spcPts val="0"/>
              </a:spcAft>
              <a:buClr>
                <a:srgbClr val="000000"/>
              </a:buClr>
              <a:buSzPts val="1100"/>
              <a:buFont typeface="Arial"/>
              <a:buNone/>
            </a:pPr>
            <a:r>
              <a:rPr lang="ja-JP" sz="1000">
                <a:solidFill>
                  <a:srgbClr val="2D344B"/>
                </a:solidFill>
                <a:latin typeface="Noto Sans JP"/>
                <a:ea typeface="Noto Sans JP"/>
                <a:cs typeface="Noto Sans JP"/>
                <a:sym typeface="Noto Sans JP"/>
              </a:rPr>
              <a:t>電子契約・紙契約・他社電子契約・過去契約書全てを一元管理。</a:t>
            </a:r>
            <a:endParaRPr sz="1000">
              <a:solidFill>
                <a:srgbClr val="2D344B"/>
              </a:solidFill>
              <a:latin typeface="Noto Sans JP"/>
              <a:ea typeface="Noto Sans JP"/>
              <a:cs typeface="Noto Sans JP"/>
              <a:sym typeface="Noto Sans JP"/>
            </a:endParaRPr>
          </a:p>
          <a:p>
            <a:pPr indent="0" lvl="0" marL="0" rtl="0" algn="ctr">
              <a:lnSpc>
                <a:spcPct val="120000"/>
              </a:lnSpc>
              <a:spcBef>
                <a:spcPts val="0"/>
              </a:spcBef>
              <a:spcAft>
                <a:spcPts val="0"/>
              </a:spcAft>
              <a:buClr>
                <a:srgbClr val="000000"/>
              </a:buClr>
              <a:buSzPts val="1100"/>
              <a:buFont typeface="Arial"/>
              <a:buNone/>
            </a:pPr>
            <a:r>
              <a:rPr b="1" lang="ja-JP" sz="1000">
                <a:solidFill>
                  <a:srgbClr val="2D344B"/>
                </a:solidFill>
                <a:latin typeface="Noto Sans JP"/>
                <a:ea typeface="Noto Sans JP"/>
                <a:cs typeface="Noto Sans JP"/>
                <a:sym typeface="Noto Sans JP"/>
              </a:rPr>
              <a:t>他社サービスで締結した契約書を自動で取り込めます。（特許取得済）</a:t>
            </a:r>
            <a:endParaRPr sz="1000">
              <a:solidFill>
                <a:srgbClr val="2D344B"/>
              </a:solidFill>
              <a:latin typeface="Noto Sans JP"/>
              <a:ea typeface="Noto Sans JP"/>
              <a:cs typeface="Noto Sans JP"/>
              <a:sym typeface="Noto Sans JP"/>
            </a:endParaRPr>
          </a:p>
          <a:p>
            <a:pPr indent="0" lvl="0" marL="0" marR="0" rtl="0" algn="ctr">
              <a:lnSpc>
                <a:spcPct val="120000"/>
              </a:lnSpc>
              <a:spcBef>
                <a:spcPts val="0"/>
              </a:spcBef>
              <a:spcAft>
                <a:spcPts val="0"/>
              </a:spcAft>
              <a:buNone/>
            </a:pPr>
            <a:r>
              <a:t/>
            </a:r>
            <a:endParaRPr sz="1000">
              <a:solidFill>
                <a:srgbClr val="2D344B"/>
              </a:solidFill>
              <a:latin typeface="Noto Sans JP"/>
              <a:ea typeface="Noto Sans JP"/>
              <a:cs typeface="Noto Sans JP"/>
              <a:sym typeface="Noto Sans JP"/>
            </a:endParaRPr>
          </a:p>
        </p:txBody>
      </p:sp>
      <p:sp>
        <p:nvSpPr>
          <p:cNvPr id="472" name="Google Shape;472;p70"/>
          <p:cNvSpPr txBox="1"/>
          <p:nvPr/>
        </p:nvSpPr>
        <p:spPr>
          <a:xfrm>
            <a:off x="4572600" y="2822875"/>
            <a:ext cx="3997800" cy="246300"/>
          </a:xfrm>
          <a:prstGeom prst="rect">
            <a:avLst/>
          </a:prstGeom>
          <a:solidFill>
            <a:srgbClr val="F2F5FF"/>
          </a:solidFill>
          <a:ln>
            <a:noFill/>
          </a:ln>
        </p:spPr>
        <p:txBody>
          <a:bodyPr anchorCtr="0" anchor="t" bIns="0" lIns="0" spcFirstLastPara="1" rIns="0" wrap="square" tIns="0">
            <a:spAutoFit/>
          </a:bodyPr>
          <a:lstStyle/>
          <a:p>
            <a:pPr indent="0" lvl="0" marL="0" marR="0" rtl="0" algn="ctr">
              <a:lnSpc>
                <a:spcPct val="141000"/>
              </a:lnSpc>
              <a:spcBef>
                <a:spcPts val="0"/>
              </a:spcBef>
              <a:spcAft>
                <a:spcPts val="0"/>
              </a:spcAft>
              <a:buNone/>
            </a:pPr>
            <a:r>
              <a:rPr b="1" lang="ja-JP" sz="1600">
                <a:solidFill>
                  <a:srgbClr val="0056A8"/>
                </a:solidFill>
                <a:latin typeface="Noto Sans JP"/>
                <a:ea typeface="Noto Sans JP"/>
                <a:cs typeface="Noto Sans JP"/>
                <a:sym typeface="Noto Sans JP"/>
              </a:rPr>
              <a:t>法務相談・審査記録・社内稟議すべて管理</a:t>
            </a:r>
            <a:endParaRPr b="1" baseline="30000" sz="1600">
              <a:solidFill>
                <a:srgbClr val="0056A8"/>
              </a:solidFill>
              <a:latin typeface="Noto Sans JP"/>
              <a:ea typeface="Noto Sans JP"/>
              <a:cs typeface="Noto Sans JP"/>
              <a:sym typeface="Noto Sans JP"/>
            </a:endParaRPr>
          </a:p>
        </p:txBody>
      </p:sp>
      <p:sp>
        <p:nvSpPr>
          <p:cNvPr id="473" name="Google Shape;473;p70"/>
          <p:cNvSpPr txBox="1"/>
          <p:nvPr/>
        </p:nvSpPr>
        <p:spPr>
          <a:xfrm>
            <a:off x="4753800" y="3158350"/>
            <a:ext cx="3635400" cy="304800"/>
          </a:xfrm>
          <a:prstGeom prst="rect">
            <a:avLst/>
          </a:prstGeom>
          <a:solidFill>
            <a:srgbClr val="F2F5FF"/>
          </a:solidFill>
          <a:ln>
            <a:noFill/>
          </a:ln>
        </p:spPr>
        <p:txBody>
          <a:bodyPr anchorCtr="0" anchor="ctr" bIns="0" lIns="0" spcFirstLastPara="1" rIns="0" wrap="square" tIns="0">
            <a:noAutofit/>
          </a:bodyPr>
          <a:lstStyle/>
          <a:p>
            <a:pPr indent="0" lvl="0" marL="0" marR="0" rtl="0" algn="ctr">
              <a:lnSpc>
                <a:spcPct val="120000"/>
              </a:lnSpc>
              <a:spcBef>
                <a:spcPts val="0"/>
              </a:spcBef>
              <a:spcAft>
                <a:spcPts val="0"/>
              </a:spcAft>
              <a:buNone/>
            </a:pPr>
            <a:r>
              <a:rPr lang="ja-JP" sz="1000">
                <a:solidFill>
                  <a:srgbClr val="2D344B"/>
                </a:solidFill>
                <a:latin typeface="Noto Sans JP"/>
                <a:ea typeface="Noto Sans JP"/>
                <a:cs typeface="Noto Sans JP"/>
                <a:sym typeface="Noto Sans JP"/>
              </a:rPr>
              <a:t>電子契約締結の前段階における契約書の承認業務を管理でき</a:t>
            </a:r>
            <a:endParaRPr sz="1000">
              <a:solidFill>
                <a:srgbClr val="2D344B"/>
              </a:solidFill>
              <a:latin typeface="Noto Sans JP"/>
              <a:ea typeface="Noto Sans JP"/>
              <a:cs typeface="Noto Sans JP"/>
              <a:sym typeface="Noto Sans JP"/>
            </a:endParaRPr>
          </a:p>
          <a:p>
            <a:pPr indent="0" lvl="0" marL="0" marR="0" rtl="0" algn="ctr">
              <a:lnSpc>
                <a:spcPct val="120000"/>
              </a:lnSpc>
              <a:spcBef>
                <a:spcPts val="0"/>
              </a:spcBef>
              <a:spcAft>
                <a:spcPts val="0"/>
              </a:spcAft>
              <a:buNone/>
            </a:pPr>
            <a:r>
              <a:rPr lang="ja-JP" sz="1000">
                <a:solidFill>
                  <a:srgbClr val="2D344B"/>
                </a:solidFill>
                <a:latin typeface="Noto Sans JP"/>
                <a:ea typeface="Noto Sans JP"/>
                <a:cs typeface="Noto Sans JP"/>
                <a:sym typeface="Noto Sans JP"/>
              </a:rPr>
              <a:t>シームレスな契約業務・内部統制を実現します。</a:t>
            </a:r>
            <a:endParaRPr sz="1000">
              <a:solidFill>
                <a:srgbClr val="2D344B"/>
              </a:solidFill>
              <a:latin typeface="Noto Sans JP"/>
              <a:ea typeface="Noto Sans JP"/>
              <a:cs typeface="Noto Sans JP"/>
              <a:sym typeface="Noto Sans JP"/>
            </a:endParaRPr>
          </a:p>
        </p:txBody>
      </p:sp>
      <p:sp>
        <p:nvSpPr>
          <p:cNvPr id="474" name="Google Shape;474;p70"/>
          <p:cNvSpPr txBox="1"/>
          <p:nvPr/>
        </p:nvSpPr>
        <p:spPr>
          <a:xfrm>
            <a:off x="4572600" y="3782225"/>
            <a:ext cx="3997800" cy="246300"/>
          </a:xfrm>
          <a:prstGeom prst="rect">
            <a:avLst/>
          </a:prstGeom>
          <a:solidFill>
            <a:srgbClr val="F2F5FF"/>
          </a:solidFill>
          <a:ln>
            <a:noFill/>
          </a:ln>
        </p:spPr>
        <p:txBody>
          <a:bodyPr anchorCtr="0" anchor="t" bIns="0" lIns="0" spcFirstLastPara="1" rIns="0" wrap="square" tIns="0">
            <a:spAutoFit/>
          </a:bodyPr>
          <a:lstStyle/>
          <a:p>
            <a:pPr indent="0" lvl="0" marL="0" marR="0" rtl="0" algn="ctr">
              <a:lnSpc>
                <a:spcPct val="141000"/>
              </a:lnSpc>
              <a:spcBef>
                <a:spcPts val="0"/>
              </a:spcBef>
              <a:spcAft>
                <a:spcPts val="0"/>
              </a:spcAft>
              <a:buNone/>
            </a:pPr>
            <a:r>
              <a:rPr b="1" lang="ja-JP" sz="1600">
                <a:solidFill>
                  <a:srgbClr val="0056A8"/>
                </a:solidFill>
                <a:latin typeface="Noto Sans JP"/>
                <a:ea typeface="Noto Sans JP"/>
                <a:cs typeface="Noto Sans JP"/>
                <a:sym typeface="Noto Sans JP"/>
              </a:rPr>
              <a:t>送信料・保管料が0円の電子契約</a:t>
            </a:r>
            <a:endParaRPr b="1" sz="1600">
              <a:solidFill>
                <a:srgbClr val="0056A8"/>
              </a:solidFill>
              <a:latin typeface="Noto Sans JP"/>
              <a:ea typeface="Noto Sans JP"/>
              <a:cs typeface="Noto Sans JP"/>
              <a:sym typeface="Noto Sans JP"/>
            </a:endParaRPr>
          </a:p>
        </p:txBody>
      </p:sp>
      <p:sp>
        <p:nvSpPr>
          <p:cNvPr id="475" name="Google Shape;475;p70"/>
          <p:cNvSpPr txBox="1"/>
          <p:nvPr/>
        </p:nvSpPr>
        <p:spPr>
          <a:xfrm>
            <a:off x="4753800" y="4095150"/>
            <a:ext cx="3635400" cy="304800"/>
          </a:xfrm>
          <a:prstGeom prst="rect">
            <a:avLst/>
          </a:prstGeom>
          <a:solidFill>
            <a:srgbClr val="F2F5FF"/>
          </a:solidFill>
          <a:ln>
            <a:noFill/>
          </a:ln>
        </p:spPr>
        <p:txBody>
          <a:bodyPr anchorCtr="0" anchor="ctr" bIns="0" lIns="0" spcFirstLastPara="1" rIns="0" wrap="square" tIns="0">
            <a:noAutofit/>
          </a:bodyPr>
          <a:lstStyle/>
          <a:p>
            <a:pPr indent="0" lvl="0" marL="0" marR="0" rtl="0" algn="ctr">
              <a:lnSpc>
                <a:spcPct val="120000"/>
              </a:lnSpc>
              <a:spcBef>
                <a:spcPts val="0"/>
              </a:spcBef>
              <a:spcAft>
                <a:spcPts val="0"/>
              </a:spcAft>
              <a:buNone/>
            </a:pPr>
            <a:r>
              <a:rPr lang="ja-JP" sz="1000">
                <a:solidFill>
                  <a:srgbClr val="2D344B"/>
                </a:solidFill>
                <a:latin typeface="Noto Sans JP"/>
                <a:ea typeface="Noto Sans JP"/>
                <a:cs typeface="Noto Sans JP"/>
                <a:sym typeface="Noto Sans JP"/>
              </a:rPr>
              <a:t>全てに電子署名・タイムスタンプが付与される電子契約。</a:t>
            </a:r>
            <a:endParaRPr sz="1000">
              <a:solidFill>
                <a:srgbClr val="2D344B"/>
              </a:solidFill>
              <a:latin typeface="Noto Sans JP"/>
              <a:ea typeface="Noto Sans JP"/>
              <a:cs typeface="Noto Sans JP"/>
              <a:sym typeface="Noto Sans JP"/>
            </a:endParaRPr>
          </a:p>
          <a:p>
            <a:pPr indent="0" lvl="0" marL="0" marR="0" rtl="0" algn="ctr">
              <a:lnSpc>
                <a:spcPct val="120000"/>
              </a:lnSpc>
              <a:spcBef>
                <a:spcPts val="0"/>
              </a:spcBef>
              <a:spcAft>
                <a:spcPts val="0"/>
              </a:spcAft>
              <a:buNone/>
            </a:pPr>
            <a:r>
              <a:rPr b="1" lang="ja-JP" sz="1000">
                <a:solidFill>
                  <a:srgbClr val="2D344B"/>
                </a:solidFill>
                <a:latin typeface="Noto Sans JP"/>
                <a:ea typeface="Noto Sans JP"/>
                <a:cs typeface="Noto Sans JP"/>
                <a:sym typeface="Noto Sans JP"/>
              </a:rPr>
              <a:t>送信料は無料</a:t>
            </a:r>
            <a:r>
              <a:rPr lang="ja-JP" sz="1000">
                <a:solidFill>
                  <a:srgbClr val="2D344B"/>
                </a:solidFill>
                <a:latin typeface="Noto Sans JP"/>
                <a:ea typeface="Noto Sans JP"/>
                <a:cs typeface="Noto Sans JP"/>
                <a:sym typeface="Noto Sans JP"/>
              </a:rPr>
              <a:t>であるため、全社的なペーパーレス化を推進。</a:t>
            </a:r>
            <a:endParaRPr sz="1000">
              <a:solidFill>
                <a:srgbClr val="2D344B"/>
              </a:solidFill>
              <a:latin typeface="Noto Sans JP"/>
              <a:ea typeface="Noto Sans JP"/>
              <a:cs typeface="Noto Sans JP"/>
              <a:sym typeface="Noto Sans JP"/>
            </a:endParaRPr>
          </a:p>
        </p:txBody>
      </p:sp>
      <p:pic>
        <p:nvPicPr>
          <p:cNvPr id="476" name="Google Shape;476;p70"/>
          <p:cNvPicPr preferRelativeResize="0"/>
          <p:nvPr/>
        </p:nvPicPr>
        <p:blipFill>
          <a:blip r:embed="rId5">
            <a:alphaModFix/>
          </a:blip>
          <a:stretch>
            <a:fillRect/>
          </a:stretch>
        </p:blipFill>
        <p:spPr>
          <a:xfrm>
            <a:off x="430338" y="3640920"/>
            <a:ext cx="3733761" cy="875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0"/>
          <p:cNvSpPr txBox="1"/>
          <p:nvPr/>
        </p:nvSpPr>
        <p:spPr>
          <a:xfrm>
            <a:off x="1992850" y="4116925"/>
            <a:ext cx="6700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JP" sz="1300">
                <a:latin typeface="Noto Sans JP"/>
                <a:ea typeface="Noto Sans JP"/>
                <a:cs typeface="Noto Sans JP"/>
                <a:sym typeface="Noto Sans JP"/>
              </a:rPr>
              <a:t>連携作業を実施ください。</a:t>
            </a:r>
            <a:endParaRPr sz="1300">
              <a:latin typeface="Noto Sans JP"/>
              <a:ea typeface="Noto Sans JP"/>
              <a:cs typeface="Noto Sans JP"/>
              <a:sym typeface="Noto Sans JP"/>
            </a:endParaRPr>
          </a:p>
        </p:txBody>
      </p:sp>
      <p:sp>
        <p:nvSpPr>
          <p:cNvPr id="253" name="Google Shape;253;p40"/>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800"/>
              <a:buNone/>
            </a:pPr>
            <a:r>
              <a:rPr lang="ja-JP">
                <a:latin typeface="Noto Sans JP"/>
                <a:ea typeface="Noto Sans JP"/>
                <a:cs typeface="Noto Sans JP"/>
                <a:sym typeface="Noto Sans JP"/>
              </a:rPr>
              <a:t>準備～実装までの流れ</a:t>
            </a:r>
            <a:endParaRPr>
              <a:latin typeface="Noto Sans JP"/>
              <a:ea typeface="Noto Sans JP"/>
              <a:cs typeface="Noto Sans JP"/>
              <a:sym typeface="Noto Sans JP"/>
            </a:endParaRPr>
          </a:p>
        </p:txBody>
      </p:sp>
      <p:sp>
        <p:nvSpPr>
          <p:cNvPr id="254" name="Google Shape;254;p40"/>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
        <p:nvSpPr>
          <p:cNvPr id="255" name="Google Shape;255;p40"/>
          <p:cNvSpPr/>
          <p:nvPr/>
        </p:nvSpPr>
        <p:spPr>
          <a:xfrm>
            <a:off x="589925" y="1111125"/>
            <a:ext cx="1211100" cy="487800"/>
          </a:xfrm>
          <a:prstGeom prst="rect">
            <a:avLst/>
          </a:prstGeom>
          <a:solidFill>
            <a:srgbClr val="0054A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JP" sz="1100">
                <a:solidFill>
                  <a:schemeClr val="lt1"/>
                </a:solidFill>
                <a:latin typeface="Noto Sans JP"/>
                <a:ea typeface="Noto Sans JP"/>
                <a:cs typeface="Noto Sans JP"/>
                <a:sym typeface="Noto Sans JP"/>
              </a:rPr>
              <a:t>STEP.1</a:t>
            </a:r>
            <a:r>
              <a:rPr lang="ja-JP" sz="1100">
                <a:solidFill>
                  <a:schemeClr val="lt1"/>
                </a:solidFill>
                <a:latin typeface="Noto Sans JP"/>
                <a:ea typeface="Noto Sans JP"/>
                <a:cs typeface="Noto Sans JP"/>
                <a:sym typeface="Noto Sans JP"/>
              </a:rPr>
              <a:t>（貴社）</a:t>
            </a:r>
            <a:endParaRPr sz="1100">
              <a:solidFill>
                <a:schemeClr val="lt1"/>
              </a:solidFill>
              <a:latin typeface="Noto Sans JP"/>
              <a:ea typeface="Noto Sans JP"/>
              <a:cs typeface="Noto Sans JP"/>
              <a:sym typeface="Noto Sans JP"/>
            </a:endParaRPr>
          </a:p>
        </p:txBody>
      </p:sp>
      <p:sp>
        <p:nvSpPr>
          <p:cNvPr id="256" name="Google Shape;256;p40"/>
          <p:cNvSpPr txBox="1"/>
          <p:nvPr/>
        </p:nvSpPr>
        <p:spPr>
          <a:xfrm>
            <a:off x="1992850" y="1154925"/>
            <a:ext cx="6557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JP" sz="1300">
                <a:latin typeface="Noto Sans JP"/>
                <a:ea typeface="Noto Sans JP"/>
                <a:cs typeface="Noto Sans JP"/>
                <a:sym typeface="Noto Sans JP"/>
              </a:rPr>
              <a:t>貴社で実装したい内容を</a:t>
            </a:r>
            <a:r>
              <a:rPr lang="ja-JP" sz="1300" u="sng">
                <a:solidFill>
                  <a:schemeClr val="hlink"/>
                </a:solidFill>
                <a:latin typeface="Noto Sans JP"/>
                <a:ea typeface="Noto Sans JP"/>
                <a:cs typeface="Noto Sans JP"/>
                <a:sym typeface="Noto Sans JP"/>
                <a:hlinkClick r:id="rId3"/>
              </a:rPr>
              <a:t>ヒアリングフォーム</a:t>
            </a:r>
            <a:r>
              <a:rPr lang="ja-JP" sz="1300">
                <a:latin typeface="Noto Sans JP"/>
                <a:ea typeface="Noto Sans JP"/>
                <a:cs typeface="Noto Sans JP"/>
                <a:sym typeface="Noto Sans JP"/>
              </a:rPr>
              <a:t>より回答お願いいたします。</a:t>
            </a:r>
            <a:endParaRPr sz="1300">
              <a:latin typeface="Noto Sans JP"/>
              <a:ea typeface="Noto Sans JP"/>
              <a:cs typeface="Noto Sans JP"/>
              <a:sym typeface="Noto Sans JP"/>
            </a:endParaRPr>
          </a:p>
        </p:txBody>
      </p:sp>
      <p:sp>
        <p:nvSpPr>
          <p:cNvPr id="257" name="Google Shape;257;p40"/>
          <p:cNvSpPr/>
          <p:nvPr/>
        </p:nvSpPr>
        <p:spPr>
          <a:xfrm>
            <a:off x="589925" y="1703526"/>
            <a:ext cx="1211100" cy="487800"/>
          </a:xfrm>
          <a:prstGeom prst="rect">
            <a:avLst/>
          </a:prstGeom>
          <a:solidFill>
            <a:srgbClr val="0054A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JP" sz="1100">
                <a:solidFill>
                  <a:schemeClr val="lt1"/>
                </a:solidFill>
                <a:latin typeface="Noto Sans JP"/>
                <a:ea typeface="Noto Sans JP"/>
                <a:cs typeface="Noto Sans JP"/>
                <a:sym typeface="Noto Sans JP"/>
              </a:rPr>
              <a:t>STEP.2</a:t>
            </a:r>
            <a:r>
              <a:rPr lang="ja-JP" sz="1100">
                <a:solidFill>
                  <a:schemeClr val="lt1"/>
                </a:solidFill>
                <a:latin typeface="Noto Sans JP"/>
                <a:ea typeface="Noto Sans JP"/>
                <a:cs typeface="Noto Sans JP"/>
                <a:sym typeface="Noto Sans JP"/>
              </a:rPr>
              <a:t>（弊社）</a:t>
            </a:r>
            <a:endParaRPr sz="1100">
              <a:solidFill>
                <a:schemeClr val="lt1"/>
              </a:solidFill>
              <a:latin typeface="Noto Sans JP"/>
              <a:ea typeface="Noto Sans JP"/>
              <a:cs typeface="Noto Sans JP"/>
              <a:sym typeface="Noto Sans JP"/>
            </a:endParaRPr>
          </a:p>
        </p:txBody>
      </p:sp>
      <p:sp>
        <p:nvSpPr>
          <p:cNvPr id="258" name="Google Shape;258;p40"/>
          <p:cNvSpPr txBox="1"/>
          <p:nvPr/>
        </p:nvSpPr>
        <p:spPr>
          <a:xfrm>
            <a:off x="1992850" y="1745025"/>
            <a:ext cx="6700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JP" sz="1300">
                <a:latin typeface="Noto Sans JP"/>
                <a:ea typeface="Noto Sans JP"/>
                <a:cs typeface="Noto Sans JP"/>
                <a:sym typeface="Noto Sans JP"/>
              </a:rPr>
              <a:t>STEP.1の内容が実現可能か、エンジニアにも確認の上でご返答いたします。</a:t>
            </a:r>
            <a:endParaRPr sz="1300">
              <a:latin typeface="Noto Sans JP"/>
              <a:ea typeface="Noto Sans JP"/>
              <a:cs typeface="Noto Sans JP"/>
              <a:sym typeface="Noto Sans JP"/>
            </a:endParaRPr>
          </a:p>
        </p:txBody>
      </p:sp>
      <p:sp>
        <p:nvSpPr>
          <p:cNvPr id="259" name="Google Shape;259;p40"/>
          <p:cNvSpPr/>
          <p:nvPr/>
        </p:nvSpPr>
        <p:spPr>
          <a:xfrm>
            <a:off x="589925" y="2295926"/>
            <a:ext cx="1211100" cy="487800"/>
          </a:xfrm>
          <a:prstGeom prst="rect">
            <a:avLst/>
          </a:prstGeom>
          <a:solidFill>
            <a:srgbClr val="0054A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JP" sz="1100">
                <a:solidFill>
                  <a:schemeClr val="lt1"/>
                </a:solidFill>
                <a:latin typeface="Noto Sans JP"/>
                <a:ea typeface="Noto Sans JP"/>
                <a:cs typeface="Noto Sans JP"/>
                <a:sym typeface="Noto Sans JP"/>
              </a:rPr>
              <a:t>STEP.3</a:t>
            </a:r>
            <a:r>
              <a:rPr lang="ja-JP" sz="1100">
                <a:solidFill>
                  <a:schemeClr val="lt1"/>
                </a:solidFill>
                <a:latin typeface="Noto Sans JP"/>
                <a:ea typeface="Noto Sans JP"/>
                <a:cs typeface="Noto Sans JP"/>
                <a:sym typeface="Noto Sans JP"/>
              </a:rPr>
              <a:t>（貴社）</a:t>
            </a:r>
            <a:endParaRPr sz="1100">
              <a:solidFill>
                <a:schemeClr val="lt1"/>
              </a:solidFill>
              <a:latin typeface="Noto Sans JP"/>
              <a:ea typeface="Noto Sans JP"/>
              <a:cs typeface="Noto Sans JP"/>
              <a:sym typeface="Noto Sans JP"/>
            </a:endParaRPr>
          </a:p>
        </p:txBody>
      </p:sp>
      <p:sp>
        <p:nvSpPr>
          <p:cNvPr id="260" name="Google Shape;260;p40"/>
          <p:cNvSpPr txBox="1"/>
          <p:nvPr/>
        </p:nvSpPr>
        <p:spPr>
          <a:xfrm>
            <a:off x="1992850" y="2246575"/>
            <a:ext cx="6700200" cy="55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ja-JP" sz="1300">
                <a:latin typeface="Noto Sans JP"/>
                <a:ea typeface="Noto Sans JP"/>
                <a:cs typeface="Noto Sans JP"/>
                <a:sym typeface="Noto Sans JP"/>
              </a:rPr>
              <a:t>クラウド契約の事業者登録をし、マネーフォワードへご連絡ください。</a:t>
            </a:r>
            <a:endParaRPr sz="1300">
              <a:latin typeface="Noto Sans JP"/>
              <a:ea typeface="Noto Sans JP"/>
              <a:cs typeface="Noto Sans JP"/>
              <a:sym typeface="Noto Sans JP"/>
            </a:endParaRPr>
          </a:p>
          <a:p>
            <a:pPr indent="0" lvl="0" marL="0" rtl="0" algn="l">
              <a:lnSpc>
                <a:spcPct val="115000"/>
              </a:lnSpc>
              <a:spcBef>
                <a:spcPts val="0"/>
              </a:spcBef>
              <a:spcAft>
                <a:spcPts val="0"/>
              </a:spcAft>
              <a:buNone/>
            </a:pPr>
            <a:r>
              <a:rPr lang="ja-JP" sz="900">
                <a:solidFill>
                  <a:srgbClr val="FF0000"/>
                </a:solidFill>
                <a:latin typeface="Noto Sans JP"/>
                <a:ea typeface="Noto Sans JP"/>
                <a:cs typeface="Noto Sans JP"/>
                <a:sym typeface="Noto Sans JP"/>
              </a:rPr>
              <a:t>※登録方法や契約状況の確認は担当者へご連絡ください</a:t>
            </a:r>
            <a:endParaRPr sz="900">
              <a:solidFill>
                <a:srgbClr val="FF0000"/>
              </a:solidFill>
              <a:latin typeface="Noto Sans JP"/>
              <a:ea typeface="Noto Sans JP"/>
              <a:cs typeface="Noto Sans JP"/>
              <a:sym typeface="Noto Sans JP"/>
            </a:endParaRPr>
          </a:p>
        </p:txBody>
      </p:sp>
      <p:sp>
        <p:nvSpPr>
          <p:cNvPr id="261" name="Google Shape;261;p40"/>
          <p:cNvSpPr/>
          <p:nvPr/>
        </p:nvSpPr>
        <p:spPr>
          <a:xfrm>
            <a:off x="589925" y="2888327"/>
            <a:ext cx="1211100" cy="487800"/>
          </a:xfrm>
          <a:prstGeom prst="rect">
            <a:avLst/>
          </a:prstGeom>
          <a:solidFill>
            <a:srgbClr val="0054A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JP" sz="1100">
                <a:solidFill>
                  <a:schemeClr val="lt1"/>
                </a:solidFill>
                <a:latin typeface="Noto Sans JP"/>
                <a:ea typeface="Noto Sans JP"/>
                <a:cs typeface="Noto Sans JP"/>
                <a:sym typeface="Noto Sans JP"/>
              </a:rPr>
              <a:t>STEP.4</a:t>
            </a:r>
            <a:r>
              <a:rPr lang="ja-JP" sz="1100">
                <a:solidFill>
                  <a:schemeClr val="lt1"/>
                </a:solidFill>
                <a:latin typeface="Noto Sans JP"/>
                <a:ea typeface="Noto Sans JP"/>
                <a:cs typeface="Noto Sans JP"/>
                <a:sym typeface="Noto Sans JP"/>
              </a:rPr>
              <a:t>（弊社）</a:t>
            </a:r>
            <a:endParaRPr sz="1100">
              <a:solidFill>
                <a:schemeClr val="lt1"/>
              </a:solidFill>
              <a:latin typeface="Noto Sans JP"/>
              <a:ea typeface="Noto Sans JP"/>
              <a:cs typeface="Noto Sans JP"/>
              <a:sym typeface="Noto Sans JP"/>
            </a:endParaRPr>
          </a:p>
        </p:txBody>
      </p:sp>
      <p:sp>
        <p:nvSpPr>
          <p:cNvPr id="262" name="Google Shape;262;p40"/>
          <p:cNvSpPr txBox="1"/>
          <p:nvPr/>
        </p:nvSpPr>
        <p:spPr>
          <a:xfrm>
            <a:off x="1992850" y="2837825"/>
            <a:ext cx="6700200" cy="55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ja-JP" sz="1300">
                <a:latin typeface="Noto Sans JP"/>
                <a:ea typeface="Noto Sans JP"/>
                <a:cs typeface="Noto Sans JP"/>
                <a:sym typeface="Noto Sans JP"/>
              </a:rPr>
              <a:t>トライアル環境の解放、Partner APIの制御を解除いたします。</a:t>
            </a:r>
            <a:endParaRPr sz="1300">
              <a:latin typeface="Noto Sans JP"/>
              <a:ea typeface="Noto Sans JP"/>
              <a:cs typeface="Noto Sans JP"/>
              <a:sym typeface="Noto Sans JP"/>
            </a:endParaRPr>
          </a:p>
          <a:p>
            <a:pPr indent="0" lvl="0" marL="0" rtl="0" algn="l">
              <a:lnSpc>
                <a:spcPct val="115000"/>
              </a:lnSpc>
              <a:spcBef>
                <a:spcPts val="0"/>
              </a:spcBef>
              <a:spcAft>
                <a:spcPts val="0"/>
              </a:spcAft>
              <a:buNone/>
            </a:pPr>
            <a:r>
              <a:rPr lang="ja-JP" sz="900">
                <a:solidFill>
                  <a:srgbClr val="FF0000"/>
                </a:solidFill>
                <a:latin typeface="Noto Sans JP"/>
                <a:ea typeface="Noto Sans JP"/>
                <a:cs typeface="Noto Sans JP"/>
                <a:sym typeface="Noto Sans JP"/>
              </a:rPr>
              <a:t>※</a:t>
            </a:r>
            <a:r>
              <a:rPr lang="ja-JP" sz="900">
                <a:solidFill>
                  <a:srgbClr val="FF0000"/>
                </a:solidFill>
                <a:latin typeface="Noto Sans JP"/>
                <a:ea typeface="Noto Sans JP"/>
                <a:cs typeface="Noto Sans JP"/>
                <a:sym typeface="Noto Sans JP"/>
              </a:rPr>
              <a:t>システム側で許可された特定事業者しかリクエストが通らない制御をかけています</a:t>
            </a:r>
            <a:endParaRPr sz="900">
              <a:solidFill>
                <a:srgbClr val="FF0000"/>
              </a:solidFill>
              <a:latin typeface="Noto Sans JP"/>
              <a:ea typeface="Noto Sans JP"/>
              <a:cs typeface="Noto Sans JP"/>
              <a:sym typeface="Noto Sans JP"/>
            </a:endParaRPr>
          </a:p>
        </p:txBody>
      </p:sp>
      <p:sp>
        <p:nvSpPr>
          <p:cNvPr id="263" name="Google Shape;263;p40"/>
          <p:cNvSpPr/>
          <p:nvPr/>
        </p:nvSpPr>
        <p:spPr>
          <a:xfrm>
            <a:off x="589925" y="3480727"/>
            <a:ext cx="1211100" cy="487800"/>
          </a:xfrm>
          <a:prstGeom prst="rect">
            <a:avLst/>
          </a:prstGeom>
          <a:solidFill>
            <a:srgbClr val="0054A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JP" sz="1100">
                <a:solidFill>
                  <a:schemeClr val="lt1"/>
                </a:solidFill>
                <a:latin typeface="Noto Sans JP"/>
                <a:ea typeface="Noto Sans JP"/>
                <a:cs typeface="Noto Sans JP"/>
                <a:sym typeface="Noto Sans JP"/>
              </a:rPr>
              <a:t>STEP.5（貴社）</a:t>
            </a:r>
            <a:endParaRPr sz="1100">
              <a:solidFill>
                <a:schemeClr val="lt1"/>
              </a:solidFill>
              <a:latin typeface="Noto Sans JP"/>
              <a:ea typeface="Noto Sans JP"/>
              <a:cs typeface="Noto Sans JP"/>
              <a:sym typeface="Noto Sans JP"/>
            </a:endParaRPr>
          </a:p>
        </p:txBody>
      </p:sp>
      <p:sp>
        <p:nvSpPr>
          <p:cNvPr id="264" name="Google Shape;264;p40"/>
          <p:cNvSpPr txBox="1"/>
          <p:nvPr/>
        </p:nvSpPr>
        <p:spPr>
          <a:xfrm>
            <a:off x="1992850" y="3447575"/>
            <a:ext cx="6700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JP" sz="1300">
                <a:latin typeface="Noto Sans JP"/>
                <a:ea typeface="Noto Sans JP"/>
                <a:cs typeface="Noto Sans JP"/>
                <a:sym typeface="Noto Sans JP"/>
              </a:rPr>
              <a:t>契約担当者様にて初期設定をお願いいたします。</a:t>
            </a:r>
            <a:endParaRPr sz="1300">
              <a:latin typeface="Noto Sans JP"/>
              <a:ea typeface="Noto Sans JP"/>
              <a:cs typeface="Noto Sans JP"/>
              <a:sym typeface="Noto Sans JP"/>
            </a:endParaRPr>
          </a:p>
          <a:p>
            <a:pPr indent="0" lvl="0" marL="0" rtl="0" algn="l">
              <a:lnSpc>
                <a:spcPct val="115000"/>
              </a:lnSpc>
              <a:spcBef>
                <a:spcPts val="0"/>
              </a:spcBef>
              <a:spcAft>
                <a:spcPts val="0"/>
              </a:spcAft>
              <a:buNone/>
            </a:pPr>
            <a:r>
              <a:rPr lang="ja-JP" sz="900">
                <a:solidFill>
                  <a:srgbClr val="FF0000"/>
                </a:solidFill>
                <a:latin typeface="Noto Sans JP"/>
                <a:ea typeface="Noto Sans JP"/>
                <a:cs typeface="Noto Sans JP"/>
                <a:sym typeface="Noto Sans JP"/>
              </a:rPr>
              <a:t>※初期設定については次のスライドをご確認ください</a:t>
            </a:r>
            <a:endParaRPr sz="1300">
              <a:latin typeface="Noto Sans JP"/>
              <a:ea typeface="Noto Sans JP"/>
              <a:cs typeface="Noto Sans JP"/>
              <a:sym typeface="Noto Sans JP"/>
            </a:endParaRPr>
          </a:p>
        </p:txBody>
      </p:sp>
      <p:sp>
        <p:nvSpPr>
          <p:cNvPr id="265" name="Google Shape;265;p40"/>
          <p:cNvSpPr/>
          <p:nvPr/>
        </p:nvSpPr>
        <p:spPr>
          <a:xfrm>
            <a:off x="589925" y="4073128"/>
            <a:ext cx="1211100" cy="487800"/>
          </a:xfrm>
          <a:prstGeom prst="rect">
            <a:avLst/>
          </a:prstGeom>
          <a:solidFill>
            <a:srgbClr val="0054A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JP" sz="1100">
                <a:solidFill>
                  <a:schemeClr val="lt1"/>
                </a:solidFill>
                <a:latin typeface="Noto Sans JP"/>
                <a:ea typeface="Noto Sans JP"/>
                <a:cs typeface="Noto Sans JP"/>
                <a:sym typeface="Noto Sans JP"/>
              </a:rPr>
              <a:t>STEP.6（貴社）</a:t>
            </a:r>
            <a:endParaRPr sz="1100">
              <a:solidFill>
                <a:schemeClr val="lt1"/>
              </a:solidFill>
              <a:latin typeface="Noto Sans JP"/>
              <a:ea typeface="Noto Sans JP"/>
              <a:cs typeface="Noto Sans JP"/>
              <a:sym typeface="Noto Sans JP"/>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1"/>
          <p:cNvSpPr txBox="1"/>
          <p:nvPr>
            <p:ph type="title"/>
          </p:nvPr>
        </p:nvSpPr>
        <p:spPr>
          <a:xfrm>
            <a:off x="623888" y="1587105"/>
            <a:ext cx="7886700" cy="2139600"/>
          </a:xfrm>
          <a:prstGeom prst="rect">
            <a:avLst/>
          </a:prstGeom>
          <a:noFill/>
          <a:ln>
            <a:noFill/>
          </a:ln>
        </p:spPr>
        <p:txBody>
          <a:bodyPr anchorCtr="0" anchor="ctr" bIns="0" lIns="0" spcFirstLastPara="1" rIns="0" wrap="square" tIns="0">
            <a:normAutofit/>
          </a:bodyPr>
          <a:lstStyle/>
          <a:p>
            <a:pPr indent="0" lvl="0" marL="0" rtl="0" algn="ctr">
              <a:lnSpc>
                <a:spcPct val="90000"/>
              </a:lnSpc>
              <a:spcBef>
                <a:spcPts val="0"/>
              </a:spcBef>
              <a:spcAft>
                <a:spcPts val="0"/>
              </a:spcAft>
              <a:buSzPts val="1800"/>
              <a:buNone/>
            </a:pPr>
            <a:r>
              <a:rPr b="1" lang="ja-JP">
                <a:latin typeface="Noto Sans JP"/>
                <a:ea typeface="Noto Sans JP"/>
                <a:cs typeface="Noto Sans JP"/>
                <a:sym typeface="Noto Sans JP"/>
              </a:rPr>
              <a:t>初期設定</a:t>
            </a:r>
            <a:endParaRPr b="1">
              <a:latin typeface="Noto Sans JP"/>
              <a:ea typeface="Noto Sans JP"/>
              <a:cs typeface="Noto Sans JP"/>
              <a:sym typeface="Noto Sans JP"/>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2"/>
          <p:cNvSpPr txBox="1"/>
          <p:nvPr>
            <p:ph idx="1" type="body"/>
          </p:nvPr>
        </p:nvSpPr>
        <p:spPr>
          <a:xfrm>
            <a:off x="477600" y="967500"/>
            <a:ext cx="8188800" cy="3599400"/>
          </a:xfrm>
          <a:prstGeom prst="rect">
            <a:avLst/>
          </a:prstGeom>
          <a:noFill/>
          <a:ln>
            <a:noFill/>
          </a:ln>
        </p:spPr>
        <p:txBody>
          <a:bodyPr anchorCtr="0" anchor="t" bIns="0" lIns="0" spcFirstLastPara="1" rIns="0" wrap="square" tIns="0">
            <a:noAutofit/>
          </a:bodyPr>
          <a:lstStyle/>
          <a:p>
            <a:pPr indent="-298450" lvl="0" marL="457200" rtl="0" algn="l">
              <a:lnSpc>
                <a:spcPct val="130000"/>
              </a:lnSpc>
              <a:spcBef>
                <a:spcPts val="0"/>
              </a:spcBef>
              <a:spcAft>
                <a:spcPts val="0"/>
              </a:spcAft>
              <a:buSzPts val="1100"/>
              <a:buFont typeface="Noto Sans JP"/>
              <a:buChar char="●"/>
            </a:pPr>
            <a:r>
              <a:rPr b="1" lang="ja-JP" sz="1100">
                <a:solidFill>
                  <a:srgbClr val="0054AC"/>
                </a:solidFill>
                <a:highlight>
                  <a:srgbClr val="FFFFFF"/>
                </a:highlight>
                <a:latin typeface="Noto Sans JP"/>
                <a:ea typeface="Noto Sans JP"/>
                <a:cs typeface="Noto Sans JP"/>
                <a:sym typeface="Noto Sans JP"/>
              </a:rPr>
              <a:t>連携用アプリを登録する</a:t>
            </a:r>
            <a:r>
              <a:rPr b="1" lang="ja-JP" sz="1100">
                <a:highlight>
                  <a:srgbClr val="FFFFFF"/>
                </a:highlight>
                <a:latin typeface="Noto Sans JP"/>
                <a:ea typeface="Noto Sans JP"/>
                <a:cs typeface="Noto Sans JP"/>
                <a:sym typeface="Noto Sans JP"/>
              </a:rPr>
              <a:t>（アプリケーションの作成）</a:t>
            </a:r>
            <a:endParaRPr b="1" sz="1100">
              <a:solidFill>
                <a:srgbClr val="0054AC"/>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APIを利用するためにはマネーフォワードクラウドのアプリポータルにて</a:t>
            </a:r>
            <a:r>
              <a:rPr lang="ja-JP" sz="1100">
                <a:solidFill>
                  <a:schemeClr val="dk1"/>
                </a:solidFill>
                <a:highlight>
                  <a:srgbClr val="FFFFFF"/>
                </a:highlight>
                <a:latin typeface="Noto Sans JP"/>
                <a:ea typeface="Noto Sans JP"/>
                <a:cs typeface="Noto Sans JP"/>
                <a:sym typeface="Noto Sans JP"/>
              </a:rPr>
              <a:t>、</a:t>
            </a:r>
            <a:r>
              <a:rPr lang="ja-JP" sz="1100">
                <a:solidFill>
                  <a:schemeClr val="dk1"/>
                </a:solidFill>
                <a:highlight>
                  <a:srgbClr val="FFFFFF"/>
                </a:highlight>
                <a:latin typeface="Noto Sans JP"/>
                <a:ea typeface="Noto Sans JP"/>
                <a:cs typeface="Noto Sans JP"/>
                <a:sym typeface="Noto Sans JP"/>
              </a:rPr>
              <a:t>ユーザーの登録、</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アプリケーションの登録が必要です。ご不明点があれば、</a:t>
            </a:r>
            <a:r>
              <a:rPr lang="ja-JP" sz="1100" u="sng">
                <a:solidFill>
                  <a:srgbClr val="FF0000"/>
                </a:solidFill>
                <a:highlight>
                  <a:schemeClr val="lt1"/>
                </a:highlight>
                <a:latin typeface="Noto Sans JP"/>
                <a:ea typeface="Noto Sans JP"/>
                <a:cs typeface="Noto Sans JP"/>
                <a:sym typeface="Noto Sans JP"/>
                <a:hlinkClick r:id="rId3">
                  <a:extLst>
                    <a:ext uri="{A12FA001-AC4F-418D-AE19-62706E023703}">
                      <ahyp:hlinkClr val="tx"/>
                    </a:ext>
                  </a:extLst>
                </a:hlinkClick>
              </a:rPr>
              <a:t>アプリケーションガイド</a:t>
            </a:r>
            <a:r>
              <a:rPr lang="ja-JP" sz="1100">
                <a:solidFill>
                  <a:schemeClr val="dk1"/>
                </a:solidFill>
                <a:highlight>
                  <a:schemeClr val="lt1"/>
                </a:highlight>
                <a:latin typeface="Noto Sans JP"/>
                <a:ea typeface="Noto Sans JP"/>
                <a:cs typeface="Noto Sans JP"/>
                <a:sym typeface="Noto Sans JP"/>
              </a:rPr>
              <a:t>を参照してください。</a:t>
            </a:r>
            <a:endParaRPr sz="1100">
              <a:solidFill>
                <a:schemeClr val="dk1"/>
              </a:solidFill>
              <a:highlight>
                <a:schemeClr val="lt1"/>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chemeClr val="lt1"/>
                </a:highlight>
                <a:latin typeface="Noto Sans JP"/>
                <a:ea typeface="Noto Sans JP"/>
                <a:cs typeface="Noto Sans JP"/>
                <a:sym typeface="Noto Sans JP"/>
              </a:rPr>
              <a:t>マネーフォワード クラウド契約 APIであれば以下2つのscopeがございます。</a:t>
            </a:r>
            <a:endParaRPr sz="1100">
              <a:solidFill>
                <a:schemeClr val="dk1"/>
              </a:solidFill>
              <a:highlight>
                <a:schemeClr val="lt1"/>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chemeClr val="lt1"/>
                </a:highlight>
                <a:latin typeface="Noto Sans JP"/>
                <a:ea typeface="Noto Sans JP"/>
                <a:cs typeface="Noto Sans JP"/>
                <a:sym typeface="Noto Sans JP"/>
              </a:rPr>
              <a:t>お客様に必要なものをご利用ください｡</a:t>
            </a:r>
            <a:endParaRPr sz="1100">
              <a:solidFill>
                <a:schemeClr val="dk1"/>
              </a:solidFill>
              <a:highlight>
                <a:schemeClr val="lt1"/>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chemeClr val="lt1"/>
                </a:highlight>
                <a:latin typeface="Noto Sans JP"/>
                <a:ea typeface="Noto Sans JP"/>
                <a:cs typeface="Noto Sans JP"/>
                <a:sym typeface="Noto Sans JP"/>
              </a:rPr>
              <a:t>mfc/contract/contract.read　参照のみの権限 (GET)</a:t>
            </a:r>
            <a:endParaRPr sz="1100">
              <a:solidFill>
                <a:schemeClr val="dk1"/>
              </a:solidFill>
              <a:highlight>
                <a:schemeClr val="lt1"/>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chemeClr val="lt1"/>
                </a:highlight>
                <a:latin typeface="Noto Sans JP"/>
                <a:ea typeface="Noto Sans JP"/>
                <a:cs typeface="Noto Sans JP"/>
                <a:sym typeface="Noto Sans JP"/>
              </a:rPr>
              <a:t>mfc/contract/contract.write　参照・更新両方の権限 (GET、POST、PUT、DELETE)</a:t>
            </a:r>
            <a:endParaRPr sz="1100">
              <a:solidFill>
                <a:schemeClr val="dk1"/>
              </a:solidFill>
              <a:highlight>
                <a:srgbClr val="FFFFFF"/>
              </a:highlight>
              <a:latin typeface="Noto Sans JP"/>
              <a:ea typeface="Noto Sans JP"/>
              <a:cs typeface="Noto Sans JP"/>
              <a:sym typeface="Noto Sans JP"/>
            </a:endParaRPr>
          </a:p>
          <a:p>
            <a:pPr indent="-298450" lvl="0" marL="457200" rtl="0" algn="l">
              <a:lnSpc>
                <a:spcPct val="130000"/>
              </a:lnSpc>
              <a:spcBef>
                <a:spcPts val="0"/>
              </a:spcBef>
              <a:spcAft>
                <a:spcPts val="0"/>
              </a:spcAft>
              <a:buClr>
                <a:srgbClr val="0054AC"/>
              </a:buClr>
              <a:buSzPts val="1100"/>
              <a:buFont typeface="Noto Sans JP"/>
              <a:buChar char="●"/>
            </a:pPr>
            <a:r>
              <a:rPr b="1" lang="ja-JP" sz="1100">
                <a:solidFill>
                  <a:srgbClr val="0054AC"/>
                </a:solidFill>
                <a:highlight>
                  <a:srgbClr val="FFFFFF"/>
                </a:highlight>
                <a:latin typeface="Noto Sans JP"/>
                <a:ea typeface="Noto Sans JP"/>
                <a:cs typeface="Noto Sans JP"/>
                <a:sym typeface="Noto Sans JP"/>
              </a:rPr>
              <a:t>クラウド契約のサービス画面で初期設定を行う</a:t>
            </a:r>
            <a:endParaRPr b="1" sz="1100">
              <a:solidFill>
                <a:srgbClr val="0054AC"/>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契約作成、送信操作を行うためには、事前にクラウド契約の画面にログインした上で、</a:t>
            </a:r>
            <a:br>
              <a:rPr lang="ja-JP" sz="1100">
                <a:solidFill>
                  <a:schemeClr val="dk1"/>
                </a:solidFill>
                <a:highlight>
                  <a:srgbClr val="FFFFFF"/>
                </a:highlight>
                <a:latin typeface="Noto Sans JP"/>
                <a:ea typeface="Noto Sans JP"/>
                <a:cs typeface="Noto Sans JP"/>
                <a:sym typeface="Noto Sans JP"/>
              </a:rPr>
            </a:br>
            <a:r>
              <a:rPr lang="ja-JP" sz="1100">
                <a:solidFill>
                  <a:schemeClr val="dk1"/>
                </a:solidFill>
                <a:highlight>
                  <a:srgbClr val="FFFFFF"/>
                </a:highlight>
                <a:latin typeface="Noto Sans JP"/>
                <a:ea typeface="Noto Sans JP"/>
                <a:cs typeface="Noto Sans JP"/>
                <a:sym typeface="Noto Sans JP"/>
              </a:rPr>
              <a:t>以下3点の情報設定を確認してください（リクエスト送信の際に以下の情報指定が必要となります）</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rgbClr val="FF0000"/>
              </a:buClr>
              <a:buSzPts val="1100"/>
              <a:buFont typeface="Noto Sans JP"/>
              <a:buChar char="■"/>
            </a:pPr>
            <a:r>
              <a:rPr lang="ja-JP" sz="1100">
                <a:solidFill>
                  <a:srgbClr val="FF0000"/>
                </a:solidFill>
                <a:highlight>
                  <a:srgbClr val="FFFFFF"/>
                </a:highlight>
                <a:latin typeface="Noto Sans JP"/>
                <a:ea typeface="Noto Sans JP"/>
                <a:cs typeface="Noto Sans JP"/>
                <a:sym typeface="Noto Sans JP"/>
              </a:rPr>
              <a:t>※こちらについては契約実務担当者の方で行ってください</a:t>
            </a:r>
            <a:endParaRPr sz="1100">
              <a:solidFill>
                <a:srgbClr val="FF0000"/>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1. 「契約管理項目 &gt; 契約種別」</a:t>
            </a:r>
            <a:br>
              <a:rPr lang="ja-JP" sz="1100">
                <a:solidFill>
                  <a:schemeClr val="dk1"/>
                </a:solidFill>
                <a:highlight>
                  <a:srgbClr val="FFFFFF"/>
                </a:highlight>
                <a:latin typeface="Noto Sans JP"/>
                <a:ea typeface="Noto Sans JP"/>
                <a:cs typeface="Noto Sans JP"/>
                <a:sym typeface="Noto Sans JP"/>
              </a:rPr>
            </a:br>
            <a:r>
              <a:rPr lang="ja-JP" sz="1100">
                <a:solidFill>
                  <a:schemeClr val="dk1"/>
                </a:solidFill>
                <a:highlight>
                  <a:srgbClr val="FFFFFF"/>
                </a:highlight>
                <a:latin typeface="Noto Sans JP"/>
                <a:ea typeface="Noto Sans JP"/>
                <a:cs typeface="Noto Sans JP"/>
                <a:sym typeface="Noto Sans JP"/>
              </a:rPr>
              <a:t>契約管理項目を分けて管理する必要がない場合は、初期値の”契約種別なし”を利用してください。</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chemeClr val="lt1"/>
                </a:highlight>
                <a:latin typeface="Noto Sans JP"/>
                <a:ea typeface="Noto Sans JP"/>
                <a:cs typeface="Noto Sans JP"/>
                <a:sym typeface="Noto Sans JP"/>
              </a:rPr>
              <a:t>2. </a:t>
            </a:r>
            <a:r>
              <a:rPr lang="ja-JP" sz="1100">
                <a:solidFill>
                  <a:schemeClr val="dk1"/>
                </a:solidFill>
                <a:highlight>
                  <a:schemeClr val="lt1"/>
                </a:highlight>
                <a:latin typeface="Noto Sans JP"/>
                <a:ea typeface="Noto Sans JP"/>
                <a:cs typeface="Noto Sans JP"/>
                <a:sym typeface="Noto Sans JP"/>
              </a:rPr>
              <a:t>「契約管理項目 &gt; 書類種別」</a:t>
            </a:r>
            <a:br>
              <a:rPr lang="ja-JP" sz="1100">
                <a:solidFill>
                  <a:schemeClr val="dk1"/>
                </a:solidFill>
                <a:highlight>
                  <a:schemeClr val="lt1"/>
                </a:highlight>
                <a:latin typeface="Noto Sans JP"/>
                <a:ea typeface="Noto Sans JP"/>
                <a:cs typeface="Noto Sans JP"/>
                <a:sym typeface="Noto Sans JP"/>
              </a:rPr>
            </a:br>
            <a:r>
              <a:rPr lang="ja-JP" sz="1100">
                <a:solidFill>
                  <a:schemeClr val="dk1"/>
                </a:solidFill>
                <a:highlight>
                  <a:schemeClr val="lt1"/>
                </a:highlight>
                <a:latin typeface="Noto Sans JP"/>
                <a:ea typeface="Noto Sans JP"/>
                <a:cs typeface="Noto Sans JP"/>
                <a:sym typeface="Noto Sans JP"/>
              </a:rPr>
              <a:t>設定を任意にすることも可能です。</a:t>
            </a:r>
            <a:endParaRPr sz="1100">
              <a:solidFill>
                <a:schemeClr val="dk1"/>
              </a:solidFill>
              <a:highlight>
                <a:srgbClr val="FFFFFF"/>
              </a:highlight>
              <a:latin typeface="Noto Sans JP"/>
              <a:ea typeface="Noto Sans JP"/>
              <a:cs typeface="Noto Sans JP"/>
              <a:sym typeface="Noto Sans JP"/>
            </a:endParaRPr>
          </a:p>
          <a:p>
            <a:pPr indent="-298450" lvl="2" marL="13716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3. 「ワークフロー」</a:t>
            </a:r>
            <a:br>
              <a:rPr lang="ja-JP" sz="1100">
                <a:solidFill>
                  <a:schemeClr val="dk1"/>
                </a:solidFill>
                <a:highlight>
                  <a:srgbClr val="FFFFFF"/>
                </a:highlight>
                <a:latin typeface="Noto Sans JP"/>
                <a:ea typeface="Noto Sans JP"/>
                <a:cs typeface="Noto Sans JP"/>
                <a:sym typeface="Noto Sans JP"/>
              </a:rPr>
            </a:br>
            <a:r>
              <a:rPr lang="ja-JP" sz="1100">
                <a:solidFill>
                  <a:schemeClr val="dk1"/>
                </a:solidFill>
                <a:highlight>
                  <a:schemeClr val="lt1"/>
                </a:highlight>
                <a:latin typeface="Noto Sans JP"/>
                <a:ea typeface="Noto Sans JP"/>
                <a:cs typeface="Noto Sans JP"/>
                <a:sym typeface="Noto Sans JP"/>
              </a:rPr>
              <a:t>社内の承認フローを設定する必要がない場合は、初期値の”テンプレート”を利用してください</a:t>
            </a:r>
            <a:endParaRPr sz="1100">
              <a:solidFill>
                <a:schemeClr val="dk1"/>
              </a:solidFill>
              <a:highlight>
                <a:srgbClr val="FFFFFF"/>
              </a:highlight>
              <a:latin typeface="Noto Sans JP"/>
              <a:ea typeface="Noto Sans JP"/>
              <a:cs typeface="Noto Sans JP"/>
              <a:sym typeface="Noto Sans JP"/>
            </a:endParaRPr>
          </a:p>
        </p:txBody>
      </p:sp>
      <p:sp>
        <p:nvSpPr>
          <p:cNvPr id="276" name="Google Shape;276;p42"/>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800"/>
              <a:buNone/>
            </a:pPr>
            <a:r>
              <a:rPr lang="ja-JP">
                <a:latin typeface="Noto Sans JP"/>
                <a:ea typeface="Noto Sans JP"/>
                <a:cs typeface="Noto Sans JP"/>
                <a:sym typeface="Noto Sans JP"/>
              </a:rPr>
              <a:t>初期設定とAPIドキュメント</a:t>
            </a:r>
            <a:endParaRPr>
              <a:latin typeface="Noto Sans JP"/>
              <a:ea typeface="Noto Sans JP"/>
              <a:cs typeface="Noto Sans JP"/>
              <a:sym typeface="Noto Sans JP"/>
            </a:endParaRPr>
          </a:p>
        </p:txBody>
      </p:sp>
      <p:sp>
        <p:nvSpPr>
          <p:cNvPr id="277" name="Google Shape;277;p42"/>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3"/>
          <p:cNvSpPr txBox="1"/>
          <p:nvPr>
            <p:ph type="title"/>
          </p:nvPr>
        </p:nvSpPr>
        <p:spPr>
          <a:xfrm>
            <a:off x="623888" y="1587105"/>
            <a:ext cx="7886700" cy="2139600"/>
          </a:xfrm>
          <a:prstGeom prst="rect">
            <a:avLst/>
          </a:prstGeom>
          <a:noFill/>
          <a:ln>
            <a:noFill/>
          </a:ln>
        </p:spPr>
        <p:txBody>
          <a:bodyPr anchorCtr="0" anchor="ctr" bIns="0" lIns="0" spcFirstLastPara="1" rIns="0" wrap="square" tIns="0">
            <a:normAutofit/>
          </a:bodyPr>
          <a:lstStyle/>
          <a:p>
            <a:pPr indent="0" lvl="0" marL="0" rtl="0" algn="ctr">
              <a:spcBef>
                <a:spcPts val="0"/>
              </a:spcBef>
              <a:spcAft>
                <a:spcPts val="0"/>
              </a:spcAft>
              <a:buSzPts val="1100"/>
              <a:buNone/>
            </a:pPr>
            <a:r>
              <a:rPr b="1" lang="ja-JP">
                <a:latin typeface="Noto Sans JP"/>
                <a:ea typeface="Noto Sans JP"/>
                <a:cs typeface="Noto Sans JP"/>
                <a:sym typeface="Noto Sans JP"/>
              </a:rPr>
              <a:t>アクセストークンの発行</a:t>
            </a:r>
            <a:endParaRPr b="1">
              <a:latin typeface="Noto Sans JP"/>
              <a:ea typeface="Noto Sans JP"/>
              <a:cs typeface="Noto Sans JP"/>
              <a:sym typeface="Noto Sans JP"/>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4"/>
          <p:cNvSpPr txBox="1"/>
          <p:nvPr>
            <p:ph idx="1" type="body"/>
          </p:nvPr>
        </p:nvSpPr>
        <p:spPr>
          <a:xfrm>
            <a:off x="477600" y="967500"/>
            <a:ext cx="8188800" cy="3599400"/>
          </a:xfrm>
          <a:prstGeom prst="rect">
            <a:avLst/>
          </a:prstGeom>
          <a:noFill/>
          <a:ln>
            <a:noFill/>
          </a:ln>
        </p:spPr>
        <p:txBody>
          <a:bodyPr anchorCtr="0" anchor="t" bIns="0" lIns="0" spcFirstLastPara="1" rIns="0" wrap="square" tIns="0">
            <a:noAutofit/>
          </a:bodyPr>
          <a:lstStyle/>
          <a:p>
            <a:pPr indent="-298450" lvl="0" marL="457200" rtl="0" algn="l">
              <a:lnSpc>
                <a:spcPct val="130000"/>
              </a:lnSpc>
              <a:spcBef>
                <a:spcPts val="0"/>
              </a:spcBef>
              <a:spcAft>
                <a:spcPts val="0"/>
              </a:spcAft>
              <a:buClr>
                <a:srgbClr val="0054AC"/>
              </a:buClr>
              <a:buSzPts val="1100"/>
              <a:buFont typeface="Noto Sans JP"/>
              <a:buChar char="●"/>
            </a:pPr>
            <a:r>
              <a:rPr b="1" lang="ja-JP" sz="1100">
                <a:highlight>
                  <a:srgbClr val="FFFFFF"/>
                </a:highlight>
                <a:latin typeface="Noto Sans JP"/>
                <a:ea typeface="Noto Sans JP"/>
                <a:cs typeface="Noto Sans JP"/>
                <a:sym typeface="Noto Sans JP"/>
              </a:rPr>
              <a:t>ブラウザからアクセス</a:t>
            </a:r>
            <a:endParaRPr b="1" sz="1100">
              <a:solidFill>
                <a:srgbClr val="0054AC"/>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アプリケーションの作成にて発行された「Client ID」「Client Secret」</a:t>
            </a:r>
            <a:endParaRPr sz="1100">
              <a:solidFill>
                <a:schemeClr val="dk1"/>
              </a:solidFill>
              <a:highlight>
                <a:srgbClr val="FFFFFF"/>
              </a:highlight>
              <a:latin typeface="Noto Sans JP"/>
              <a:ea typeface="Noto Sans JP"/>
              <a:cs typeface="Noto Sans JP"/>
              <a:sym typeface="Noto Sans JP"/>
            </a:endParaRPr>
          </a:p>
          <a:p>
            <a:pPr indent="0" lvl="0" marL="914400" rtl="0" algn="l">
              <a:lnSpc>
                <a:spcPct val="130000"/>
              </a:lnSpc>
              <a:spcBef>
                <a:spcPts val="0"/>
              </a:spcBef>
              <a:spcAft>
                <a:spcPts val="0"/>
              </a:spcAft>
              <a:buNone/>
            </a:pPr>
            <a:r>
              <a:rPr lang="ja-JP" sz="1100">
                <a:solidFill>
                  <a:schemeClr val="dk1"/>
                </a:solidFill>
                <a:highlight>
                  <a:srgbClr val="FFFFFF"/>
                </a:highlight>
                <a:latin typeface="Noto Sans JP"/>
                <a:ea typeface="Noto Sans JP"/>
                <a:cs typeface="Noto Sans JP"/>
                <a:sym typeface="Noto Sans JP"/>
              </a:rPr>
              <a:t>「redirect_url」をもとにブラウザからアクセスください。(</a:t>
            </a:r>
            <a:r>
              <a:rPr lang="ja-JP" sz="1100" u="sng">
                <a:solidFill>
                  <a:srgbClr val="FF0000"/>
                </a:solidFill>
                <a:highlight>
                  <a:srgbClr val="FFFFFF"/>
                </a:highlight>
                <a:latin typeface="Noto Sans JP"/>
                <a:ea typeface="Noto Sans JP"/>
                <a:cs typeface="Noto Sans JP"/>
                <a:sym typeface="Noto Sans JP"/>
                <a:hlinkClick r:id="rId3">
                  <a:extLst>
                    <a:ext uri="{A12FA001-AC4F-418D-AE19-62706E023703}">
                      <ahyp:hlinkClr val="tx"/>
                    </a:ext>
                  </a:extLst>
                </a:hlinkClick>
              </a:rPr>
              <a:t>チュートリアル参照</a:t>
            </a:r>
            <a:r>
              <a:rPr lang="ja-JP" sz="1100">
                <a:solidFill>
                  <a:schemeClr val="dk1"/>
                </a:solidFill>
                <a:highlight>
                  <a:srgbClr val="FFFFFF"/>
                </a:highlight>
                <a:latin typeface="Noto Sans JP"/>
                <a:ea typeface="Noto Sans JP"/>
                <a:cs typeface="Noto Sans JP"/>
                <a:sym typeface="Noto Sans JP"/>
              </a:rPr>
              <a:t>)</a:t>
            </a:r>
            <a:endParaRPr sz="1100">
              <a:solidFill>
                <a:schemeClr val="dk1"/>
              </a:solidFill>
              <a:highlight>
                <a:srgbClr val="FFFFFF"/>
              </a:highlight>
              <a:latin typeface="Noto Sans JP"/>
              <a:ea typeface="Noto Sans JP"/>
              <a:cs typeface="Noto Sans JP"/>
              <a:sym typeface="Noto Sans JP"/>
            </a:endParaRPr>
          </a:p>
          <a:p>
            <a:pPr indent="-298450" lvl="0" marL="457200" rtl="0" algn="l">
              <a:lnSpc>
                <a:spcPct val="130000"/>
              </a:lnSpc>
              <a:spcBef>
                <a:spcPts val="0"/>
              </a:spcBef>
              <a:spcAft>
                <a:spcPts val="0"/>
              </a:spcAft>
              <a:buClr>
                <a:srgbClr val="0054AC"/>
              </a:buClr>
              <a:buSzPts val="1100"/>
              <a:buFont typeface="Noto Sans JP"/>
              <a:buChar char="●"/>
            </a:pPr>
            <a:r>
              <a:rPr b="1" lang="ja-JP" sz="1100">
                <a:solidFill>
                  <a:srgbClr val="0054AC"/>
                </a:solidFill>
                <a:highlight>
                  <a:srgbClr val="FFFFFF"/>
                </a:highlight>
                <a:latin typeface="Noto Sans JP"/>
                <a:ea typeface="Noto Sans JP"/>
                <a:cs typeface="Noto Sans JP"/>
                <a:sym typeface="Noto Sans JP"/>
              </a:rPr>
              <a:t>承認画面が表示されたら「承認」をクリック</a:t>
            </a:r>
            <a:endParaRPr b="1" sz="1100">
              <a:solidFill>
                <a:srgbClr val="0054AC"/>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承認するとアクセストークンを発行するために必要な</a:t>
            </a:r>
            <a:endParaRPr sz="1100">
              <a:solidFill>
                <a:schemeClr val="dk1"/>
              </a:solidFill>
              <a:highlight>
                <a:srgbClr val="FFFFFF"/>
              </a:highlight>
              <a:latin typeface="Noto Sans JP"/>
              <a:ea typeface="Noto Sans JP"/>
              <a:cs typeface="Noto Sans JP"/>
              <a:sym typeface="Noto Sans JP"/>
            </a:endParaRPr>
          </a:p>
          <a:p>
            <a:pPr indent="0" lvl="0" marL="914400" rtl="0" algn="l">
              <a:lnSpc>
                <a:spcPct val="130000"/>
              </a:lnSpc>
              <a:spcBef>
                <a:spcPts val="0"/>
              </a:spcBef>
              <a:spcAft>
                <a:spcPts val="0"/>
              </a:spcAft>
              <a:buNone/>
            </a:pPr>
            <a:r>
              <a:rPr lang="ja-JP" sz="1100">
                <a:solidFill>
                  <a:schemeClr val="dk1"/>
                </a:solidFill>
                <a:highlight>
                  <a:srgbClr val="FFFFFF"/>
                </a:highlight>
                <a:latin typeface="Noto Sans JP"/>
                <a:ea typeface="Noto Sans JP"/>
                <a:cs typeface="Noto Sans JP"/>
                <a:sym typeface="Noto Sans JP"/>
              </a:rPr>
              <a:t>CODEがredirect_urlに付加されリダイレクトされます。</a:t>
            </a:r>
            <a:endParaRPr sz="1100">
              <a:solidFill>
                <a:schemeClr val="dk1"/>
              </a:solidFill>
              <a:highlight>
                <a:srgbClr val="FFFFFF"/>
              </a:highlight>
              <a:latin typeface="Noto Sans JP"/>
              <a:ea typeface="Noto Sans JP"/>
              <a:cs typeface="Noto Sans JP"/>
              <a:sym typeface="Noto Sans JP"/>
            </a:endParaRPr>
          </a:p>
          <a:p>
            <a:pPr indent="-298450" lvl="0" marL="457200" rtl="0" algn="l">
              <a:lnSpc>
                <a:spcPct val="130000"/>
              </a:lnSpc>
              <a:spcBef>
                <a:spcPts val="0"/>
              </a:spcBef>
              <a:spcAft>
                <a:spcPts val="0"/>
              </a:spcAft>
              <a:buClr>
                <a:srgbClr val="0054AC"/>
              </a:buClr>
              <a:buSzPts val="1100"/>
              <a:buFont typeface="Noto Sans JP"/>
              <a:buChar char="●"/>
            </a:pPr>
            <a:r>
              <a:rPr b="1" lang="ja-JP" sz="1100">
                <a:solidFill>
                  <a:srgbClr val="0054AC"/>
                </a:solidFill>
                <a:highlight>
                  <a:srgbClr val="FFFFFF"/>
                </a:highlight>
                <a:latin typeface="Noto Sans JP"/>
                <a:ea typeface="Noto Sans JP"/>
                <a:cs typeface="Noto Sans JP"/>
                <a:sym typeface="Noto Sans JP"/>
              </a:rPr>
              <a:t>アクセストークンの取得</a:t>
            </a:r>
            <a:endParaRPr b="1" sz="1100">
              <a:solidFill>
                <a:srgbClr val="0054AC"/>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リダイレクトされたURLに付加されている「code」を使用します。</a:t>
            </a:r>
            <a:endParaRPr sz="1100">
              <a:solidFill>
                <a:schemeClr val="dk1"/>
              </a:solidFill>
              <a:highlight>
                <a:srgbClr val="FFFFFF"/>
              </a:highlight>
              <a:latin typeface="Noto Sans JP"/>
              <a:ea typeface="Noto Sans JP"/>
              <a:cs typeface="Noto Sans JP"/>
              <a:sym typeface="Noto Sans JP"/>
            </a:endParaRPr>
          </a:p>
          <a:p>
            <a:pPr indent="0" lvl="0" marL="914400" rtl="0" algn="l">
              <a:lnSpc>
                <a:spcPct val="130000"/>
              </a:lnSpc>
              <a:spcBef>
                <a:spcPts val="0"/>
              </a:spcBef>
              <a:spcAft>
                <a:spcPts val="0"/>
              </a:spcAft>
              <a:buNone/>
            </a:pPr>
            <a:r>
              <a:rPr lang="ja-JP" sz="1100">
                <a:solidFill>
                  <a:schemeClr val="dk1"/>
                </a:solidFill>
                <a:highlight>
                  <a:srgbClr val="FFFFFF"/>
                </a:highlight>
                <a:latin typeface="Noto Sans JP"/>
                <a:ea typeface="Noto Sans JP"/>
                <a:cs typeface="Noto Sans JP"/>
                <a:sym typeface="Noto Sans JP"/>
              </a:rPr>
              <a:t>$ curl -X POST -u "[CLIENT_ID]:[CLIENT_SECRET]" -H "Content-Type: application/x-www-form-urlencoded" https://api.biz.moneyforward.com/token -i -d 'code=[認証コード]&amp;grant_type=authorization_code&amp;redirect_uri=[REDIRECT_URI]'</a:t>
            </a:r>
            <a:endParaRPr sz="1100">
              <a:solidFill>
                <a:schemeClr val="dk1"/>
              </a:solidFill>
              <a:highlight>
                <a:srgbClr val="FFFFFF"/>
              </a:highlight>
              <a:latin typeface="Noto Sans JP"/>
              <a:ea typeface="Noto Sans JP"/>
              <a:cs typeface="Noto Sans JP"/>
              <a:sym typeface="Noto Sans JP"/>
            </a:endParaRPr>
          </a:p>
          <a:p>
            <a:pPr indent="-298450" lvl="1" marL="914400" rtl="0" algn="l">
              <a:lnSpc>
                <a:spcPct val="130000"/>
              </a:lnSpc>
              <a:spcBef>
                <a:spcPts val="0"/>
              </a:spcBef>
              <a:spcAft>
                <a:spcPts val="0"/>
              </a:spcAft>
              <a:buClr>
                <a:schemeClr val="dk1"/>
              </a:buClr>
              <a:buSzPts val="1100"/>
              <a:buFont typeface="Noto Sans JP"/>
              <a:buChar char="○"/>
            </a:pPr>
            <a:r>
              <a:rPr lang="ja-JP" sz="1100">
                <a:solidFill>
                  <a:schemeClr val="dk1"/>
                </a:solidFill>
                <a:highlight>
                  <a:srgbClr val="FFFFFF"/>
                </a:highlight>
                <a:latin typeface="Noto Sans JP"/>
                <a:ea typeface="Noto Sans JP"/>
                <a:cs typeface="Noto Sans JP"/>
                <a:sym typeface="Noto Sans JP"/>
              </a:rPr>
              <a:t>以下のようなレスポンスが表示されるので、[ACCESS TOKEN]、[REFRESH TOKEN]を控えてください。</a:t>
            </a:r>
            <a:endParaRPr sz="1100">
              <a:solidFill>
                <a:schemeClr val="dk1"/>
              </a:solidFill>
              <a:highlight>
                <a:srgbClr val="FFFFFF"/>
              </a:highlight>
              <a:latin typeface="Noto Sans JP"/>
              <a:ea typeface="Noto Sans JP"/>
              <a:cs typeface="Noto Sans JP"/>
              <a:sym typeface="Noto Sans JP"/>
            </a:endParaRPr>
          </a:p>
          <a:p>
            <a:pPr indent="0" lvl="0" marL="914400" rtl="0" algn="l">
              <a:lnSpc>
                <a:spcPct val="130000"/>
              </a:lnSpc>
              <a:spcBef>
                <a:spcPts val="0"/>
              </a:spcBef>
              <a:spcAft>
                <a:spcPts val="0"/>
              </a:spcAft>
              <a:buNone/>
            </a:pPr>
            <a:r>
              <a:rPr lang="ja-JP" sz="1100">
                <a:solidFill>
                  <a:schemeClr val="dk1"/>
                </a:solidFill>
                <a:highlight>
                  <a:srgbClr val="FFFFFF"/>
                </a:highlight>
                <a:latin typeface="Noto Sans JP"/>
                <a:ea typeface="Noto Sans JP"/>
                <a:cs typeface="Noto Sans JP"/>
                <a:sym typeface="Noto Sans JP"/>
              </a:rPr>
              <a:t>{"access_token":[ACCESS TOKEN],"refresh_token":[REFRESH TOKEN],"scope":[SCOPES],"token_type":"Bearer","expires_in":XXXX}</a:t>
            </a:r>
            <a:endParaRPr sz="1100">
              <a:solidFill>
                <a:schemeClr val="dk1"/>
              </a:solidFill>
              <a:highlight>
                <a:srgbClr val="FFFFFF"/>
              </a:highlight>
              <a:latin typeface="Noto Sans JP"/>
              <a:ea typeface="Noto Sans JP"/>
              <a:cs typeface="Noto Sans JP"/>
              <a:sym typeface="Noto Sans JP"/>
            </a:endParaRPr>
          </a:p>
        </p:txBody>
      </p:sp>
      <p:sp>
        <p:nvSpPr>
          <p:cNvPr id="288" name="Google Shape;288;p44"/>
          <p:cNvSpPr txBox="1"/>
          <p:nvPr>
            <p:ph type="title"/>
          </p:nvPr>
        </p:nvSpPr>
        <p:spPr>
          <a:xfrm>
            <a:off x="665499" y="314325"/>
            <a:ext cx="7812900" cy="4155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1100"/>
              <a:buNone/>
            </a:pPr>
            <a:r>
              <a:rPr lang="ja-JP">
                <a:latin typeface="Noto Sans JP"/>
                <a:ea typeface="Noto Sans JP"/>
                <a:cs typeface="Noto Sans JP"/>
                <a:sym typeface="Noto Sans JP"/>
              </a:rPr>
              <a:t>アクセストークンの発行</a:t>
            </a:r>
            <a:endParaRPr>
              <a:latin typeface="Noto Sans JP"/>
              <a:ea typeface="Noto Sans JP"/>
              <a:cs typeface="Noto Sans JP"/>
              <a:sym typeface="Noto Sans JP"/>
            </a:endParaRPr>
          </a:p>
        </p:txBody>
      </p:sp>
      <p:sp>
        <p:nvSpPr>
          <p:cNvPr id="289" name="Google Shape;289;p44"/>
          <p:cNvSpPr txBox="1"/>
          <p:nvPr>
            <p:ph idx="12" type="sldNum"/>
          </p:nvPr>
        </p:nvSpPr>
        <p:spPr>
          <a:xfrm>
            <a:off x="8549900" y="4689900"/>
            <a:ext cx="364200" cy="23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700"/>
              <a:buNone/>
            </a:pPr>
            <a:fld id="{00000000-1234-1234-1234-123412341234}" type="slidenum">
              <a:rPr lang="ja-JP"/>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5"/>
          <p:cNvSpPr txBox="1"/>
          <p:nvPr>
            <p:ph type="title"/>
          </p:nvPr>
        </p:nvSpPr>
        <p:spPr>
          <a:xfrm>
            <a:off x="623888" y="1587105"/>
            <a:ext cx="7886700" cy="2139600"/>
          </a:xfrm>
          <a:prstGeom prst="rect">
            <a:avLst/>
          </a:prstGeom>
          <a:noFill/>
          <a:ln>
            <a:noFill/>
          </a:ln>
        </p:spPr>
        <p:txBody>
          <a:bodyPr anchorCtr="0" anchor="ctr" bIns="0" lIns="0" spcFirstLastPara="1" rIns="0" wrap="square" tIns="0">
            <a:normAutofit/>
          </a:bodyPr>
          <a:lstStyle/>
          <a:p>
            <a:pPr indent="0" lvl="0" marL="0" rtl="0" algn="ctr">
              <a:spcBef>
                <a:spcPts val="0"/>
              </a:spcBef>
              <a:spcAft>
                <a:spcPts val="0"/>
              </a:spcAft>
              <a:buSzPts val="1100"/>
              <a:buNone/>
            </a:pPr>
            <a:r>
              <a:rPr b="1" lang="ja-JP">
                <a:latin typeface="Noto Sans JP"/>
                <a:ea typeface="Noto Sans JP"/>
                <a:cs typeface="Noto Sans JP"/>
                <a:sym typeface="Noto Sans JP"/>
              </a:rPr>
              <a:t>API仕様</a:t>
            </a:r>
            <a:endParaRPr b="1">
              <a:latin typeface="Noto Sans JP"/>
              <a:ea typeface="Noto Sans JP"/>
              <a:cs typeface="Noto Sans JP"/>
              <a:sym typeface="Noto Sans JP"/>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F">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